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image25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96" r:id="rId4"/>
    <p:sldMasterId id="2147483745" r:id="rId5"/>
    <p:sldMasterId id="2147483758" r:id="rId6"/>
    <p:sldMasterId id="2147483770" r:id="rId7"/>
  </p:sldMasterIdLst>
  <p:notesMasterIdLst>
    <p:notesMasterId r:id="rId61"/>
  </p:notesMasterIdLst>
  <p:handoutMasterIdLst>
    <p:handoutMasterId r:id="rId62"/>
  </p:handoutMasterIdLst>
  <p:sldIdLst>
    <p:sldId id="504" r:id="rId8"/>
    <p:sldId id="524" r:id="rId9"/>
    <p:sldId id="501" r:id="rId10"/>
    <p:sldId id="505" r:id="rId11"/>
    <p:sldId id="507" r:id="rId12"/>
    <p:sldId id="525" r:id="rId13"/>
    <p:sldId id="523" r:id="rId14"/>
    <p:sldId id="526" r:id="rId15"/>
    <p:sldId id="527" r:id="rId16"/>
    <p:sldId id="528" r:id="rId17"/>
    <p:sldId id="529" r:id="rId18"/>
    <p:sldId id="530" r:id="rId19"/>
    <p:sldId id="531" r:id="rId20"/>
    <p:sldId id="532" r:id="rId21"/>
    <p:sldId id="533" r:id="rId22"/>
    <p:sldId id="534" r:id="rId23"/>
    <p:sldId id="535" r:id="rId24"/>
    <p:sldId id="536" r:id="rId25"/>
    <p:sldId id="537" r:id="rId26"/>
    <p:sldId id="538" r:id="rId27"/>
    <p:sldId id="539" r:id="rId28"/>
    <p:sldId id="540" r:id="rId29"/>
    <p:sldId id="541" r:id="rId30"/>
    <p:sldId id="542" r:id="rId31"/>
    <p:sldId id="543" r:id="rId32"/>
    <p:sldId id="544" r:id="rId33"/>
    <p:sldId id="545" r:id="rId34"/>
    <p:sldId id="546" r:id="rId35"/>
    <p:sldId id="547" r:id="rId36"/>
    <p:sldId id="548" r:id="rId37"/>
    <p:sldId id="549" r:id="rId38"/>
    <p:sldId id="550" r:id="rId39"/>
    <p:sldId id="551" r:id="rId40"/>
    <p:sldId id="552" r:id="rId41"/>
    <p:sldId id="553" r:id="rId42"/>
    <p:sldId id="554" r:id="rId43"/>
    <p:sldId id="555" r:id="rId44"/>
    <p:sldId id="556" r:id="rId45"/>
    <p:sldId id="557" r:id="rId46"/>
    <p:sldId id="558" r:id="rId47"/>
    <p:sldId id="559" r:id="rId48"/>
    <p:sldId id="560" r:id="rId49"/>
    <p:sldId id="561" r:id="rId50"/>
    <p:sldId id="522" r:id="rId51"/>
    <p:sldId id="512" r:id="rId52"/>
    <p:sldId id="514" r:id="rId53"/>
    <p:sldId id="515" r:id="rId54"/>
    <p:sldId id="516" r:id="rId55"/>
    <p:sldId id="518" r:id="rId56"/>
    <p:sldId id="519" r:id="rId57"/>
    <p:sldId id="517" r:id="rId58"/>
    <p:sldId id="520" r:id="rId59"/>
    <p:sldId id="510" r:id="rId60"/>
  </p:sldIdLst>
  <p:sldSz cx="10239375" cy="5759450"/>
  <p:notesSz cx="6797675" cy="9926638"/>
  <p:embeddedFontLst>
    <p:embeddedFont>
      <p:font typeface="Montserrat" panose="020B0604020202020204" charset="-52"/>
      <p:regular r:id="rId63"/>
      <p:bold r:id="rId64"/>
      <p:italic r:id="rId65"/>
      <p:boldItalic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Verdana" panose="020B0604030504040204" pitchFamily="34" charset="0"/>
      <p:regular r:id="rId71"/>
      <p:bold r:id="rId72"/>
      <p:italic r:id="rId73"/>
      <p:boldItalic r:id="rId74"/>
    </p:embeddedFont>
    <p:embeddedFont>
      <p:font typeface="Tahoma" panose="020B0604030504040204" pitchFamily="34" charset="0"/>
      <p:regular r:id="rId75"/>
      <p:bold r:id="rId76"/>
    </p:embeddedFont>
    <p:embeddedFont>
      <p:font typeface="맑은 고딕" panose="020B0503020000020004" pitchFamily="34" charset="-127"/>
      <p:regular r:id="rId77"/>
      <p:bold r:id="rId78"/>
    </p:embeddedFont>
    <p:embeddedFont>
      <p:font typeface="Candara" panose="020E0502030303020204" pitchFamily="34" charset="0"/>
      <p:regular r:id="rId79"/>
      <p:bold r:id="rId80"/>
      <p:italic r:id="rId81"/>
      <p:boldItalic r:id="rId82"/>
    </p:embeddedFont>
  </p:embeddedFontLst>
  <p:defaultTextStyle>
    <a:defPPr>
      <a:defRPr lang="ru-RU"/>
    </a:defPPr>
    <a:lvl1pPr marL="0" algn="l" defTabSz="9132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615" algn="l" defTabSz="9132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232" algn="l" defTabSz="9132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850" algn="l" defTabSz="9132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465" algn="l" defTabSz="9132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088" algn="l" defTabSz="9132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702" algn="l" defTabSz="9132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316" algn="l" defTabSz="9132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939" algn="l" defTabSz="9132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7" pos="6196" userDrawn="1">
          <p15:clr>
            <a:srgbClr val="A4A3A4"/>
          </p15:clr>
        </p15:guide>
        <p15:guide id="22" orient="horz" pos="3379" userDrawn="1">
          <p15:clr>
            <a:srgbClr val="A4A3A4"/>
          </p15:clr>
        </p15:guide>
        <p15:guide id="24" pos="549" userDrawn="1">
          <p15:clr>
            <a:srgbClr val="A4A3A4"/>
          </p15:clr>
        </p15:guide>
        <p15:guide id="30" orient="horz" pos="567" userDrawn="1">
          <p15:clr>
            <a:srgbClr val="A4A3A4"/>
          </p15:clr>
        </p15:guide>
        <p15:guide id="31" orient="horz" pos="363" userDrawn="1">
          <p15:clr>
            <a:srgbClr val="A4A3A4"/>
          </p15:clr>
        </p15:guide>
        <p15:guide id="35" orient="horz" pos="748" userDrawn="1">
          <p15:clr>
            <a:srgbClr val="A4A3A4"/>
          </p15:clr>
        </p15:guide>
        <p15:guide id="36" pos="798" userDrawn="1">
          <p15:clr>
            <a:srgbClr val="A4A3A4"/>
          </p15:clr>
        </p15:guide>
        <p15:guide id="38" orient="horz" pos="2744" userDrawn="1">
          <p15:clr>
            <a:srgbClr val="A4A3A4"/>
          </p15:clr>
        </p15:guide>
        <p15:guide id="39" pos="3497" userDrawn="1">
          <p15:clr>
            <a:srgbClr val="A4A3A4"/>
          </p15:clr>
        </p15:guide>
        <p15:guide id="40" pos="107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FFE"/>
    <a:srgbClr val="A5D5BC"/>
    <a:srgbClr val="83C7A4"/>
    <a:srgbClr val="FFA7A7"/>
    <a:srgbClr val="23AFAF"/>
    <a:srgbClr val="F2F2F2"/>
    <a:srgbClr val="FFE1E1"/>
    <a:srgbClr val="5A9EDA"/>
    <a:srgbClr val="645573"/>
    <a:srgbClr val="594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24" autoAdjust="0"/>
    <p:restoredTop sz="94660"/>
  </p:normalViewPr>
  <p:slideViewPr>
    <p:cSldViewPr snapToGrid="0" showGuides="1">
      <p:cViewPr varScale="1">
        <p:scale>
          <a:sx n="128" d="100"/>
          <a:sy n="128" d="100"/>
        </p:scale>
        <p:origin x="-912" y="-96"/>
      </p:cViewPr>
      <p:guideLst>
        <p:guide orient="horz" pos="3379"/>
        <p:guide orient="horz" pos="567"/>
        <p:guide orient="horz" pos="363"/>
        <p:guide orient="horz" pos="748"/>
        <p:guide orient="horz" pos="2744"/>
        <p:guide pos="6196"/>
        <p:guide pos="549"/>
        <p:guide pos="798"/>
        <p:guide pos="3497"/>
        <p:guide pos="107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13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6" Type="http://schemas.openxmlformats.org/officeDocument/2006/relationships/font" Target="fonts/font14.fntdata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82" Type="http://schemas.openxmlformats.org/officeDocument/2006/relationships/font" Target="fonts/font20.fntdata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10.fntdata"/><Relationship Id="rId80" Type="http://schemas.openxmlformats.org/officeDocument/2006/relationships/font" Target="fonts/font18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font" Target="fonts/font5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handoutMaster" Target="handoutMasters/handout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font" Target="fonts/font19.fntdata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F910A-8680-4A9C-8E14-997E16EC59AC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DBA89-2362-4015-847A-3BE06416BF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952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33140-5193-4389-A93C-F71B0481F24D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36B62-62B4-4F7B-8ABF-65AC876AFD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49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2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15" algn="l" defTabSz="9132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232" algn="l" defTabSz="9132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850" algn="l" defTabSz="9132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465" algn="l" defTabSz="9132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088" algn="l" defTabSz="9132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702" algn="l" defTabSz="9132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316" algn="l" defTabSz="9132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939" algn="l" defTabSz="9132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6B62-62B4-4F7B-8ABF-65AC876AFD9A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434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969" y="1789179"/>
            <a:ext cx="8703469" cy="123454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5920" y="3263689"/>
            <a:ext cx="7167563" cy="147185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2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8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4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0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6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2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682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29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23547" y="230647"/>
            <a:ext cx="2303860" cy="49141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1969" y="230647"/>
            <a:ext cx="6740922" cy="49141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971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969" y="1789179"/>
            <a:ext cx="8703469" cy="123454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5920" y="3263689"/>
            <a:ext cx="7167563" cy="147185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2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8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4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0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6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2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0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71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855" y="3700983"/>
            <a:ext cx="8703469" cy="1143891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8855" y="2441102"/>
            <a:ext cx="8703469" cy="125988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560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2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81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425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0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63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245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485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10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1970" y="1343873"/>
            <a:ext cx="4522391" cy="38009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05015" y="1343873"/>
            <a:ext cx="4522391" cy="38009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69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1969" y="1289212"/>
            <a:ext cx="4524170" cy="53728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070" indent="0">
              <a:buNone/>
              <a:defRPr sz="1500" b="1"/>
            </a:lvl2pPr>
            <a:lvl3pPr marL="712129" indent="0">
              <a:buNone/>
              <a:defRPr sz="1400" b="1"/>
            </a:lvl3pPr>
            <a:lvl4pPr marL="1068196" indent="0">
              <a:buNone/>
              <a:defRPr sz="1200" b="1"/>
            </a:lvl4pPr>
            <a:lvl5pPr marL="1424258" indent="0">
              <a:buNone/>
              <a:defRPr sz="1200" b="1"/>
            </a:lvl5pPr>
            <a:lvl6pPr marL="1780328" indent="0">
              <a:buNone/>
              <a:defRPr sz="1200" b="1"/>
            </a:lvl6pPr>
            <a:lvl7pPr marL="2136391" indent="0">
              <a:buNone/>
              <a:defRPr sz="1200" b="1"/>
            </a:lvl7pPr>
            <a:lvl8pPr marL="2492456" indent="0">
              <a:buNone/>
              <a:defRPr sz="1200" b="1"/>
            </a:lvl8pPr>
            <a:lvl9pPr marL="284851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9" y="1826492"/>
            <a:ext cx="4524170" cy="3318350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01460" y="1289212"/>
            <a:ext cx="4525946" cy="53728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070" indent="0">
              <a:buNone/>
              <a:defRPr sz="1500" b="1"/>
            </a:lvl2pPr>
            <a:lvl3pPr marL="712129" indent="0">
              <a:buNone/>
              <a:defRPr sz="1400" b="1"/>
            </a:lvl3pPr>
            <a:lvl4pPr marL="1068196" indent="0">
              <a:buNone/>
              <a:defRPr sz="1200" b="1"/>
            </a:lvl4pPr>
            <a:lvl5pPr marL="1424258" indent="0">
              <a:buNone/>
              <a:defRPr sz="1200" b="1"/>
            </a:lvl5pPr>
            <a:lvl6pPr marL="1780328" indent="0">
              <a:buNone/>
              <a:defRPr sz="1200" b="1"/>
            </a:lvl6pPr>
            <a:lvl7pPr marL="2136391" indent="0">
              <a:buNone/>
              <a:defRPr sz="1200" b="1"/>
            </a:lvl7pPr>
            <a:lvl8pPr marL="2492456" indent="0">
              <a:buNone/>
              <a:defRPr sz="1200" b="1"/>
            </a:lvl8pPr>
            <a:lvl9pPr marL="284851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01460" y="1826492"/>
            <a:ext cx="4525946" cy="3318350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28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92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5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970" y="229326"/>
            <a:ext cx="3368683" cy="9759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3326" y="229329"/>
            <a:ext cx="5724095" cy="491553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1970" y="1205234"/>
            <a:ext cx="3368683" cy="3939625"/>
          </a:xfrm>
        </p:spPr>
        <p:txBody>
          <a:bodyPr/>
          <a:lstStyle>
            <a:lvl1pPr marL="0" indent="0">
              <a:buNone/>
              <a:defRPr sz="1100"/>
            </a:lvl1pPr>
            <a:lvl2pPr marL="356070" indent="0">
              <a:buNone/>
              <a:defRPr sz="900"/>
            </a:lvl2pPr>
            <a:lvl3pPr marL="712129" indent="0">
              <a:buNone/>
              <a:defRPr sz="800"/>
            </a:lvl3pPr>
            <a:lvl4pPr marL="1068196" indent="0">
              <a:buNone/>
              <a:defRPr sz="700"/>
            </a:lvl4pPr>
            <a:lvl5pPr marL="1424258" indent="0">
              <a:buNone/>
              <a:defRPr sz="700"/>
            </a:lvl5pPr>
            <a:lvl6pPr marL="1780328" indent="0">
              <a:buNone/>
              <a:defRPr sz="700"/>
            </a:lvl6pPr>
            <a:lvl7pPr marL="2136391" indent="0">
              <a:buNone/>
              <a:defRPr sz="700"/>
            </a:lvl7pPr>
            <a:lvl8pPr marL="2492456" indent="0">
              <a:buNone/>
              <a:defRPr sz="700"/>
            </a:lvl8pPr>
            <a:lvl9pPr marL="284851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9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817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990" y="4031617"/>
            <a:ext cx="6143625" cy="4759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06990" y="514618"/>
            <a:ext cx="6143625" cy="3455670"/>
          </a:xfrm>
        </p:spPr>
        <p:txBody>
          <a:bodyPr/>
          <a:lstStyle>
            <a:lvl1pPr marL="0" indent="0">
              <a:buNone/>
              <a:defRPr sz="2500"/>
            </a:lvl1pPr>
            <a:lvl2pPr marL="356070" indent="0">
              <a:buNone/>
              <a:defRPr sz="2200"/>
            </a:lvl2pPr>
            <a:lvl3pPr marL="712129" indent="0">
              <a:buNone/>
              <a:defRPr sz="1900"/>
            </a:lvl3pPr>
            <a:lvl4pPr marL="1068196" indent="0">
              <a:buNone/>
              <a:defRPr sz="1500"/>
            </a:lvl4pPr>
            <a:lvl5pPr marL="1424258" indent="0">
              <a:buNone/>
              <a:defRPr sz="1500"/>
            </a:lvl5pPr>
            <a:lvl6pPr marL="1780328" indent="0">
              <a:buNone/>
              <a:defRPr sz="1500"/>
            </a:lvl6pPr>
            <a:lvl7pPr marL="2136391" indent="0">
              <a:buNone/>
              <a:defRPr sz="1500"/>
            </a:lvl7pPr>
            <a:lvl8pPr marL="2492456" indent="0">
              <a:buNone/>
              <a:defRPr sz="1500"/>
            </a:lvl8pPr>
            <a:lvl9pPr marL="2848518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06990" y="4507571"/>
            <a:ext cx="6143625" cy="675935"/>
          </a:xfrm>
        </p:spPr>
        <p:txBody>
          <a:bodyPr/>
          <a:lstStyle>
            <a:lvl1pPr marL="0" indent="0">
              <a:buNone/>
              <a:defRPr sz="1100"/>
            </a:lvl1pPr>
            <a:lvl2pPr marL="356070" indent="0">
              <a:buNone/>
              <a:defRPr sz="900"/>
            </a:lvl2pPr>
            <a:lvl3pPr marL="712129" indent="0">
              <a:buNone/>
              <a:defRPr sz="800"/>
            </a:lvl3pPr>
            <a:lvl4pPr marL="1068196" indent="0">
              <a:buNone/>
              <a:defRPr sz="700"/>
            </a:lvl4pPr>
            <a:lvl5pPr marL="1424258" indent="0">
              <a:buNone/>
              <a:defRPr sz="700"/>
            </a:lvl5pPr>
            <a:lvl6pPr marL="1780328" indent="0">
              <a:buNone/>
              <a:defRPr sz="700"/>
            </a:lvl6pPr>
            <a:lvl7pPr marL="2136391" indent="0">
              <a:buNone/>
              <a:defRPr sz="700"/>
            </a:lvl7pPr>
            <a:lvl8pPr marL="2492456" indent="0">
              <a:buNone/>
              <a:defRPr sz="700"/>
            </a:lvl8pPr>
            <a:lvl9pPr marL="284851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22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8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23547" y="230647"/>
            <a:ext cx="2303860" cy="49141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1969" y="230647"/>
            <a:ext cx="6740922" cy="49141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969" y="1789179"/>
            <a:ext cx="8703469" cy="123454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5920" y="3263689"/>
            <a:ext cx="7167563" cy="147185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2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8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4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0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6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2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92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80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855" y="3700983"/>
            <a:ext cx="8703469" cy="1143891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8855" y="2441102"/>
            <a:ext cx="8703469" cy="125988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560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2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81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425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0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63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245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485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5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1970" y="1343873"/>
            <a:ext cx="4522391" cy="38009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05015" y="1343873"/>
            <a:ext cx="4522391" cy="38009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41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1969" y="1289212"/>
            <a:ext cx="4524170" cy="53728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070" indent="0">
              <a:buNone/>
              <a:defRPr sz="1500" b="1"/>
            </a:lvl2pPr>
            <a:lvl3pPr marL="712129" indent="0">
              <a:buNone/>
              <a:defRPr sz="1400" b="1"/>
            </a:lvl3pPr>
            <a:lvl4pPr marL="1068196" indent="0">
              <a:buNone/>
              <a:defRPr sz="1200" b="1"/>
            </a:lvl4pPr>
            <a:lvl5pPr marL="1424258" indent="0">
              <a:buNone/>
              <a:defRPr sz="1200" b="1"/>
            </a:lvl5pPr>
            <a:lvl6pPr marL="1780328" indent="0">
              <a:buNone/>
              <a:defRPr sz="1200" b="1"/>
            </a:lvl6pPr>
            <a:lvl7pPr marL="2136391" indent="0">
              <a:buNone/>
              <a:defRPr sz="1200" b="1"/>
            </a:lvl7pPr>
            <a:lvl8pPr marL="2492456" indent="0">
              <a:buNone/>
              <a:defRPr sz="1200" b="1"/>
            </a:lvl8pPr>
            <a:lvl9pPr marL="284851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9" y="1826492"/>
            <a:ext cx="4524170" cy="3318350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01460" y="1289212"/>
            <a:ext cx="4525946" cy="53728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070" indent="0">
              <a:buNone/>
              <a:defRPr sz="1500" b="1"/>
            </a:lvl2pPr>
            <a:lvl3pPr marL="712129" indent="0">
              <a:buNone/>
              <a:defRPr sz="1400" b="1"/>
            </a:lvl3pPr>
            <a:lvl4pPr marL="1068196" indent="0">
              <a:buNone/>
              <a:defRPr sz="1200" b="1"/>
            </a:lvl4pPr>
            <a:lvl5pPr marL="1424258" indent="0">
              <a:buNone/>
              <a:defRPr sz="1200" b="1"/>
            </a:lvl5pPr>
            <a:lvl6pPr marL="1780328" indent="0">
              <a:buNone/>
              <a:defRPr sz="1200" b="1"/>
            </a:lvl6pPr>
            <a:lvl7pPr marL="2136391" indent="0">
              <a:buNone/>
              <a:defRPr sz="1200" b="1"/>
            </a:lvl7pPr>
            <a:lvl8pPr marL="2492456" indent="0">
              <a:buNone/>
              <a:defRPr sz="1200" b="1"/>
            </a:lvl8pPr>
            <a:lvl9pPr marL="284851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01460" y="1826492"/>
            <a:ext cx="4525946" cy="3318350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41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25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46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855" y="3700983"/>
            <a:ext cx="8703469" cy="1143891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8855" y="2441102"/>
            <a:ext cx="8703469" cy="125988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560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2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81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425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0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63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245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485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16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970" y="229326"/>
            <a:ext cx="3368683" cy="9759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3326" y="229329"/>
            <a:ext cx="5724095" cy="491553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1970" y="1205234"/>
            <a:ext cx="3368683" cy="3939625"/>
          </a:xfrm>
        </p:spPr>
        <p:txBody>
          <a:bodyPr/>
          <a:lstStyle>
            <a:lvl1pPr marL="0" indent="0">
              <a:buNone/>
              <a:defRPr sz="1100"/>
            </a:lvl1pPr>
            <a:lvl2pPr marL="356070" indent="0">
              <a:buNone/>
              <a:defRPr sz="900"/>
            </a:lvl2pPr>
            <a:lvl3pPr marL="712129" indent="0">
              <a:buNone/>
              <a:defRPr sz="800"/>
            </a:lvl3pPr>
            <a:lvl4pPr marL="1068196" indent="0">
              <a:buNone/>
              <a:defRPr sz="700"/>
            </a:lvl4pPr>
            <a:lvl5pPr marL="1424258" indent="0">
              <a:buNone/>
              <a:defRPr sz="700"/>
            </a:lvl5pPr>
            <a:lvl6pPr marL="1780328" indent="0">
              <a:buNone/>
              <a:defRPr sz="700"/>
            </a:lvl6pPr>
            <a:lvl7pPr marL="2136391" indent="0">
              <a:buNone/>
              <a:defRPr sz="700"/>
            </a:lvl7pPr>
            <a:lvl8pPr marL="2492456" indent="0">
              <a:buNone/>
              <a:defRPr sz="700"/>
            </a:lvl8pPr>
            <a:lvl9pPr marL="284851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73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990" y="4031617"/>
            <a:ext cx="6143625" cy="4759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06990" y="514618"/>
            <a:ext cx="6143625" cy="3455670"/>
          </a:xfrm>
        </p:spPr>
        <p:txBody>
          <a:bodyPr/>
          <a:lstStyle>
            <a:lvl1pPr marL="0" indent="0">
              <a:buNone/>
              <a:defRPr sz="2500"/>
            </a:lvl1pPr>
            <a:lvl2pPr marL="356070" indent="0">
              <a:buNone/>
              <a:defRPr sz="2200"/>
            </a:lvl2pPr>
            <a:lvl3pPr marL="712129" indent="0">
              <a:buNone/>
              <a:defRPr sz="1900"/>
            </a:lvl3pPr>
            <a:lvl4pPr marL="1068196" indent="0">
              <a:buNone/>
              <a:defRPr sz="1500"/>
            </a:lvl4pPr>
            <a:lvl5pPr marL="1424258" indent="0">
              <a:buNone/>
              <a:defRPr sz="1500"/>
            </a:lvl5pPr>
            <a:lvl6pPr marL="1780328" indent="0">
              <a:buNone/>
              <a:defRPr sz="1500"/>
            </a:lvl6pPr>
            <a:lvl7pPr marL="2136391" indent="0">
              <a:buNone/>
              <a:defRPr sz="1500"/>
            </a:lvl7pPr>
            <a:lvl8pPr marL="2492456" indent="0">
              <a:buNone/>
              <a:defRPr sz="1500"/>
            </a:lvl8pPr>
            <a:lvl9pPr marL="2848518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06990" y="4507571"/>
            <a:ext cx="6143625" cy="675935"/>
          </a:xfrm>
        </p:spPr>
        <p:txBody>
          <a:bodyPr/>
          <a:lstStyle>
            <a:lvl1pPr marL="0" indent="0">
              <a:buNone/>
              <a:defRPr sz="1100"/>
            </a:lvl1pPr>
            <a:lvl2pPr marL="356070" indent="0">
              <a:buNone/>
              <a:defRPr sz="900"/>
            </a:lvl2pPr>
            <a:lvl3pPr marL="712129" indent="0">
              <a:buNone/>
              <a:defRPr sz="800"/>
            </a:lvl3pPr>
            <a:lvl4pPr marL="1068196" indent="0">
              <a:buNone/>
              <a:defRPr sz="700"/>
            </a:lvl4pPr>
            <a:lvl5pPr marL="1424258" indent="0">
              <a:buNone/>
              <a:defRPr sz="700"/>
            </a:lvl5pPr>
            <a:lvl6pPr marL="1780328" indent="0">
              <a:buNone/>
              <a:defRPr sz="700"/>
            </a:lvl6pPr>
            <a:lvl7pPr marL="2136391" indent="0">
              <a:buNone/>
              <a:defRPr sz="700"/>
            </a:lvl7pPr>
            <a:lvl8pPr marL="2492456" indent="0">
              <a:buNone/>
              <a:defRPr sz="700"/>
            </a:lvl8pPr>
            <a:lvl9pPr marL="284851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16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29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23547" y="230647"/>
            <a:ext cx="2303860" cy="49141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1969" y="230647"/>
            <a:ext cx="6740922" cy="49141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29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969" y="1789179"/>
            <a:ext cx="8703469" cy="123454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5920" y="3263689"/>
            <a:ext cx="7167563" cy="147185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2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8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4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0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6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2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39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21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855" y="3700983"/>
            <a:ext cx="8703469" cy="1143891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8855" y="2441102"/>
            <a:ext cx="8703469" cy="125988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560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2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81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425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0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63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245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485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97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1970" y="1343873"/>
            <a:ext cx="4522391" cy="38009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05015" y="1343873"/>
            <a:ext cx="4522391" cy="38009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66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1969" y="1289212"/>
            <a:ext cx="4524170" cy="53728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070" indent="0">
              <a:buNone/>
              <a:defRPr sz="1500" b="1"/>
            </a:lvl2pPr>
            <a:lvl3pPr marL="712129" indent="0">
              <a:buNone/>
              <a:defRPr sz="1400" b="1"/>
            </a:lvl3pPr>
            <a:lvl4pPr marL="1068196" indent="0">
              <a:buNone/>
              <a:defRPr sz="1200" b="1"/>
            </a:lvl4pPr>
            <a:lvl5pPr marL="1424258" indent="0">
              <a:buNone/>
              <a:defRPr sz="1200" b="1"/>
            </a:lvl5pPr>
            <a:lvl6pPr marL="1780328" indent="0">
              <a:buNone/>
              <a:defRPr sz="1200" b="1"/>
            </a:lvl6pPr>
            <a:lvl7pPr marL="2136391" indent="0">
              <a:buNone/>
              <a:defRPr sz="1200" b="1"/>
            </a:lvl7pPr>
            <a:lvl8pPr marL="2492456" indent="0">
              <a:buNone/>
              <a:defRPr sz="1200" b="1"/>
            </a:lvl8pPr>
            <a:lvl9pPr marL="284851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9" y="1826492"/>
            <a:ext cx="4524170" cy="3318350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01460" y="1289212"/>
            <a:ext cx="4525946" cy="53728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070" indent="0">
              <a:buNone/>
              <a:defRPr sz="1500" b="1"/>
            </a:lvl2pPr>
            <a:lvl3pPr marL="712129" indent="0">
              <a:buNone/>
              <a:defRPr sz="1400" b="1"/>
            </a:lvl3pPr>
            <a:lvl4pPr marL="1068196" indent="0">
              <a:buNone/>
              <a:defRPr sz="1200" b="1"/>
            </a:lvl4pPr>
            <a:lvl5pPr marL="1424258" indent="0">
              <a:buNone/>
              <a:defRPr sz="1200" b="1"/>
            </a:lvl5pPr>
            <a:lvl6pPr marL="1780328" indent="0">
              <a:buNone/>
              <a:defRPr sz="1200" b="1"/>
            </a:lvl6pPr>
            <a:lvl7pPr marL="2136391" indent="0">
              <a:buNone/>
              <a:defRPr sz="1200" b="1"/>
            </a:lvl7pPr>
            <a:lvl8pPr marL="2492456" indent="0">
              <a:buNone/>
              <a:defRPr sz="1200" b="1"/>
            </a:lvl8pPr>
            <a:lvl9pPr marL="284851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01460" y="1826492"/>
            <a:ext cx="4525946" cy="3318350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34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72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1970" y="1343873"/>
            <a:ext cx="4522391" cy="38009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05015" y="1343873"/>
            <a:ext cx="4522391" cy="38009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952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873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970" y="229326"/>
            <a:ext cx="3368683" cy="9759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3326" y="229329"/>
            <a:ext cx="5724095" cy="491553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1970" y="1205234"/>
            <a:ext cx="3368683" cy="3939625"/>
          </a:xfrm>
        </p:spPr>
        <p:txBody>
          <a:bodyPr/>
          <a:lstStyle>
            <a:lvl1pPr marL="0" indent="0">
              <a:buNone/>
              <a:defRPr sz="1100"/>
            </a:lvl1pPr>
            <a:lvl2pPr marL="356070" indent="0">
              <a:buNone/>
              <a:defRPr sz="900"/>
            </a:lvl2pPr>
            <a:lvl3pPr marL="712129" indent="0">
              <a:buNone/>
              <a:defRPr sz="800"/>
            </a:lvl3pPr>
            <a:lvl4pPr marL="1068196" indent="0">
              <a:buNone/>
              <a:defRPr sz="700"/>
            </a:lvl4pPr>
            <a:lvl5pPr marL="1424258" indent="0">
              <a:buNone/>
              <a:defRPr sz="700"/>
            </a:lvl5pPr>
            <a:lvl6pPr marL="1780328" indent="0">
              <a:buNone/>
              <a:defRPr sz="700"/>
            </a:lvl6pPr>
            <a:lvl7pPr marL="2136391" indent="0">
              <a:buNone/>
              <a:defRPr sz="700"/>
            </a:lvl7pPr>
            <a:lvl8pPr marL="2492456" indent="0">
              <a:buNone/>
              <a:defRPr sz="700"/>
            </a:lvl8pPr>
            <a:lvl9pPr marL="284851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387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990" y="4031617"/>
            <a:ext cx="6143625" cy="4759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06990" y="514618"/>
            <a:ext cx="6143625" cy="3455670"/>
          </a:xfrm>
        </p:spPr>
        <p:txBody>
          <a:bodyPr/>
          <a:lstStyle>
            <a:lvl1pPr marL="0" indent="0">
              <a:buNone/>
              <a:defRPr sz="2500"/>
            </a:lvl1pPr>
            <a:lvl2pPr marL="356070" indent="0">
              <a:buNone/>
              <a:defRPr sz="2200"/>
            </a:lvl2pPr>
            <a:lvl3pPr marL="712129" indent="0">
              <a:buNone/>
              <a:defRPr sz="1900"/>
            </a:lvl3pPr>
            <a:lvl4pPr marL="1068196" indent="0">
              <a:buNone/>
              <a:defRPr sz="1500"/>
            </a:lvl4pPr>
            <a:lvl5pPr marL="1424258" indent="0">
              <a:buNone/>
              <a:defRPr sz="1500"/>
            </a:lvl5pPr>
            <a:lvl6pPr marL="1780328" indent="0">
              <a:buNone/>
              <a:defRPr sz="1500"/>
            </a:lvl6pPr>
            <a:lvl7pPr marL="2136391" indent="0">
              <a:buNone/>
              <a:defRPr sz="1500"/>
            </a:lvl7pPr>
            <a:lvl8pPr marL="2492456" indent="0">
              <a:buNone/>
              <a:defRPr sz="1500"/>
            </a:lvl8pPr>
            <a:lvl9pPr marL="2848518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06990" y="4507571"/>
            <a:ext cx="6143625" cy="675935"/>
          </a:xfrm>
        </p:spPr>
        <p:txBody>
          <a:bodyPr/>
          <a:lstStyle>
            <a:lvl1pPr marL="0" indent="0">
              <a:buNone/>
              <a:defRPr sz="1100"/>
            </a:lvl1pPr>
            <a:lvl2pPr marL="356070" indent="0">
              <a:buNone/>
              <a:defRPr sz="900"/>
            </a:lvl2pPr>
            <a:lvl3pPr marL="712129" indent="0">
              <a:buNone/>
              <a:defRPr sz="800"/>
            </a:lvl3pPr>
            <a:lvl4pPr marL="1068196" indent="0">
              <a:buNone/>
              <a:defRPr sz="700"/>
            </a:lvl4pPr>
            <a:lvl5pPr marL="1424258" indent="0">
              <a:buNone/>
              <a:defRPr sz="700"/>
            </a:lvl5pPr>
            <a:lvl6pPr marL="1780328" indent="0">
              <a:buNone/>
              <a:defRPr sz="700"/>
            </a:lvl6pPr>
            <a:lvl7pPr marL="2136391" indent="0">
              <a:buNone/>
              <a:defRPr sz="700"/>
            </a:lvl7pPr>
            <a:lvl8pPr marL="2492456" indent="0">
              <a:buNone/>
              <a:defRPr sz="700"/>
            </a:lvl8pPr>
            <a:lvl9pPr marL="284851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33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048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23547" y="230647"/>
            <a:ext cx="2303860" cy="49141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1969" y="230647"/>
            <a:ext cx="6740922" cy="49141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16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969" y="1789179"/>
            <a:ext cx="8703469" cy="123454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5920" y="3263689"/>
            <a:ext cx="7167563" cy="147185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2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8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4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0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6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2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2669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89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855" y="3700983"/>
            <a:ext cx="8703469" cy="1143891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8855" y="2441102"/>
            <a:ext cx="8703469" cy="125988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560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2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81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425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0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63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245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485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823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1970" y="1343873"/>
            <a:ext cx="4522391" cy="38009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05015" y="1343873"/>
            <a:ext cx="4522391" cy="38009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52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1969" y="1289212"/>
            <a:ext cx="4524170" cy="53728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070" indent="0">
              <a:buNone/>
              <a:defRPr sz="1500" b="1"/>
            </a:lvl2pPr>
            <a:lvl3pPr marL="712129" indent="0">
              <a:buNone/>
              <a:defRPr sz="1400" b="1"/>
            </a:lvl3pPr>
            <a:lvl4pPr marL="1068196" indent="0">
              <a:buNone/>
              <a:defRPr sz="1200" b="1"/>
            </a:lvl4pPr>
            <a:lvl5pPr marL="1424258" indent="0">
              <a:buNone/>
              <a:defRPr sz="1200" b="1"/>
            </a:lvl5pPr>
            <a:lvl6pPr marL="1780328" indent="0">
              <a:buNone/>
              <a:defRPr sz="1200" b="1"/>
            </a:lvl6pPr>
            <a:lvl7pPr marL="2136391" indent="0">
              <a:buNone/>
              <a:defRPr sz="1200" b="1"/>
            </a:lvl7pPr>
            <a:lvl8pPr marL="2492456" indent="0">
              <a:buNone/>
              <a:defRPr sz="1200" b="1"/>
            </a:lvl8pPr>
            <a:lvl9pPr marL="284851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9" y="1826492"/>
            <a:ext cx="4524170" cy="3318350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01460" y="1289212"/>
            <a:ext cx="4525946" cy="53728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070" indent="0">
              <a:buNone/>
              <a:defRPr sz="1500" b="1"/>
            </a:lvl2pPr>
            <a:lvl3pPr marL="712129" indent="0">
              <a:buNone/>
              <a:defRPr sz="1400" b="1"/>
            </a:lvl3pPr>
            <a:lvl4pPr marL="1068196" indent="0">
              <a:buNone/>
              <a:defRPr sz="1200" b="1"/>
            </a:lvl4pPr>
            <a:lvl5pPr marL="1424258" indent="0">
              <a:buNone/>
              <a:defRPr sz="1200" b="1"/>
            </a:lvl5pPr>
            <a:lvl6pPr marL="1780328" indent="0">
              <a:buNone/>
              <a:defRPr sz="1200" b="1"/>
            </a:lvl6pPr>
            <a:lvl7pPr marL="2136391" indent="0">
              <a:buNone/>
              <a:defRPr sz="1200" b="1"/>
            </a:lvl7pPr>
            <a:lvl8pPr marL="2492456" indent="0">
              <a:buNone/>
              <a:defRPr sz="1200" b="1"/>
            </a:lvl8pPr>
            <a:lvl9pPr marL="284851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01460" y="1826492"/>
            <a:ext cx="4525946" cy="3318350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96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1969" y="1289212"/>
            <a:ext cx="4524170" cy="53728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070" indent="0">
              <a:buNone/>
              <a:defRPr sz="1500" b="1"/>
            </a:lvl2pPr>
            <a:lvl3pPr marL="712129" indent="0">
              <a:buNone/>
              <a:defRPr sz="1400" b="1"/>
            </a:lvl3pPr>
            <a:lvl4pPr marL="1068196" indent="0">
              <a:buNone/>
              <a:defRPr sz="1200" b="1"/>
            </a:lvl4pPr>
            <a:lvl5pPr marL="1424258" indent="0">
              <a:buNone/>
              <a:defRPr sz="1200" b="1"/>
            </a:lvl5pPr>
            <a:lvl6pPr marL="1780328" indent="0">
              <a:buNone/>
              <a:defRPr sz="1200" b="1"/>
            </a:lvl6pPr>
            <a:lvl7pPr marL="2136391" indent="0">
              <a:buNone/>
              <a:defRPr sz="1200" b="1"/>
            </a:lvl7pPr>
            <a:lvl8pPr marL="2492456" indent="0">
              <a:buNone/>
              <a:defRPr sz="1200" b="1"/>
            </a:lvl8pPr>
            <a:lvl9pPr marL="284851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9" y="1826492"/>
            <a:ext cx="4524170" cy="3318350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01460" y="1289212"/>
            <a:ext cx="4525946" cy="53728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070" indent="0">
              <a:buNone/>
              <a:defRPr sz="1500" b="1"/>
            </a:lvl2pPr>
            <a:lvl3pPr marL="712129" indent="0">
              <a:buNone/>
              <a:defRPr sz="1400" b="1"/>
            </a:lvl3pPr>
            <a:lvl4pPr marL="1068196" indent="0">
              <a:buNone/>
              <a:defRPr sz="1200" b="1"/>
            </a:lvl4pPr>
            <a:lvl5pPr marL="1424258" indent="0">
              <a:buNone/>
              <a:defRPr sz="1200" b="1"/>
            </a:lvl5pPr>
            <a:lvl6pPr marL="1780328" indent="0">
              <a:buNone/>
              <a:defRPr sz="1200" b="1"/>
            </a:lvl6pPr>
            <a:lvl7pPr marL="2136391" indent="0">
              <a:buNone/>
              <a:defRPr sz="1200" b="1"/>
            </a:lvl7pPr>
            <a:lvl8pPr marL="2492456" indent="0">
              <a:buNone/>
              <a:defRPr sz="1200" b="1"/>
            </a:lvl8pPr>
            <a:lvl9pPr marL="284851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01460" y="1826492"/>
            <a:ext cx="4525946" cy="3318350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1171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79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340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970" y="229326"/>
            <a:ext cx="3368683" cy="9759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3326" y="229329"/>
            <a:ext cx="5724095" cy="491553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1970" y="1205234"/>
            <a:ext cx="3368683" cy="3939625"/>
          </a:xfrm>
        </p:spPr>
        <p:txBody>
          <a:bodyPr/>
          <a:lstStyle>
            <a:lvl1pPr marL="0" indent="0">
              <a:buNone/>
              <a:defRPr sz="1100"/>
            </a:lvl1pPr>
            <a:lvl2pPr marL="356070" indent="0">
              <a:buNone/>
              <a:defRPr sz="900"/>
            </a:lvl2pPr>
            <a:lvl3pPr marL="712129" indent="0">
              <a:buNone/>
              <a:defRPr sz="800"/>
            </a:lvl3pPr>
            <a:lvl4pPr marL="1068196" indent="0">
              <a:buNone/>
              <a:defRPr sz="700"/>
            </a:lvl4pPr>
            <a:lvl5pPr marL="1424258" indent="0">
              <a:buNone/>
              <a:defRPr sz="700"/>
            </a:lvl5pPr>
            <a:lvl6pPr marL="1780328" indent="0">
              <a:buNone/>
              <a:defRPr sz="700"/>
            </a:lvl6pPr>
            <a:lvl7pPr marL="2136391" indent="0">
              <a:buNone/>
              <a:defRPr sz="700"/>
            </a:lvl7pPr>
            <a:lvl8pPr marL="2492456" indent="0">
              <a:buNone/>
              <a:defRPr sz="700"/>
            </a:lvl8pPr>
            <a:lvl9pPr marL="284851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691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990" y="4031617"/>
            <a:ext cx="6143625" cy="4759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06990" y="514618"/>
            <a:ext cx="6143625" cy="3455670"/>
          </a:xfrm>
        </p:spPr>
        <p:txBody>
          <a:bodyPr/>
          <a:lstStyle>
            <a:lvl1pPr marL="0" indent="0">
              <a:buNone/>
              <a:defRPr sz="2500"/>
            </a:lvl1pPr>
            <a:lvl2pPr marL="356070" indent="0">
              <a:buNone/>
              <a:defRPr sz="2200"/>
            </a:lvl2pPr>
            <a:lvl3pPr marL="712129" indent="0">
              <a:buNone/>
              <a:defRPr sz="1900"/>
            </a:lvl3pPr>
            <a:lvl4pPr marL="1068196" indent="0">
              <a:buNone/>
              <a:defRPr sz="1500"/>
            </a:lvl4pPr>
            <a:lvl5pPr marL="1424258" indent="0">
              <a:buNone/>
              <a:defRPr sz="1500"/>
            </a:lvl5pPr>
            <a:lvl6pPr marL="1780328" indent="0">
              <a:buNone/>
              <a:defRPr sz="1500"/>
            </a:lvl6pPr>
            <a:lvl7pPr marL="2136391" indent="0">
              <a:buNone/>
              <a:defRPr sz="1500"/>
            </a:lvl7pPr>
            <a:lvl8pPr marL="2492456" indent="0">
              <a:buNone/>
              <a:defRPr sz="1500"/>
            </a:lvl8pPr>
            <a:lvl9pPr marL="2848518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06990" y="4507571"/>
            <a:ext cx="6143625" cy="675935"/>
          </a:xfrm>
        </p:spPr>
        <p:txBody>
          <a:bodyPr/>
          <a:lstStyle>
            <a:lvl1pPr marL="0" indent="0">
              <a:buNone/>
              <a:defRPr sz="1100"/>
            </a:lvl1pPr>
            <a:lvl2pPr marL="356070" indent="0">
              <a:buNone/>
              <a:defRPr sz="900"/>
            </a:lvl2pPr>
            <a:lvl3pPr marL="712129" indent="0">
              <a:buNone/>
              <a:defRPr sz="800"/>
            </a:lvl3pPr>
            <a:lvl4pPr marL="1068196" indent="0">
              <a:buNone/>
              <a:defRPr sz="700"/>
            </a:lvl4pPr>
            <a:lvl5pPr marL="1424258" indent="0">
              <a:buNone/>
              <a:defRPr sz="700"/>
            </a:lvl5pPr>
            <a:lvl6pPr marL="1780328" indent="0">
              <a:buNone/>
              <a:defRPr sz="700"/>
            </a:lvl6pPr>
            <a:lvl7pPr marL="2136391" indent="0">
              <a:buNone/>
              <a:defRPr sz="700"/>
            </a:lvl7pPr>
            <a:lvl8pPr marL="2492456" indent="0">
              <a:buNone/>
              <a:defRPr sz="700"/>
            </a:lvl8pPr>
            <a:lvl9pPr marL="284851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7871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593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23547" y="230647"/>
            <a:ext cx="2303860" cy="49141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1969" y="230647"/>
            <a:ext cx="6740922" cy="49141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807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Gotham Pro"/>
                <a:cs typeface="Gotham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8/27/2019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92377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969" y="1789179"/>
            <a:ext cx="8703469" cy="123454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5920" y="3263689"/>
            <a:ext cx="7167563" cy="147185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2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8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4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0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6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2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555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722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855" y="3700983"/>
            <a:ext cx="8703469" cy="1143891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8855" y="2441102"/>
            <a:ext cx="8703469" cy="125988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560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2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81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425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0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63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245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485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9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5314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1970" y="1343873"/>
            <a:ext cx="4522391" cy="38009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05015" y="1343873"/>
            <a:ext cx="4522391" cy="38009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688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1969" y="1289212"/>
            <a:ext cx="4524170" cy="53728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070" indent="0">
              <a:buNone/>
              <a:defRPr sz="1500" b="1"/>
            </a:lvl2pPr>
            <a:lvl3pPr marL="712129" indent="0">
              <a:buNone/>
              <a:defRPr sz="1400" b="1"/>
            </a:lvl3pPr>
            <a:lvl4pPr marL="1068196" indent="0">
              <a:buNone/>
              <a:defRPr sz="1200" b="1"/>
            </a:lvl4pPr>
            <a:lvl5pPr marL="1424258" indent="0">
              <a:buNone/>
              <a:defRPr sz="1200" b="1"/>
            </a:lvl5pPr>
            <a:lvl6pPr marL="1780328" indent="0">
              <a:buNone/>
              <a:defRPr sz="1200" b="1"/>
            </a:lvl6pPr>
            <a:lvl7pPr marL="2136391" indent="0">
              <a:buNone/>
              <a:defRPr sz="1200" b="1"/>
            </a:lvl7pPr>
            <a:lvl8pPr marL="2492456" indent="0">
              <a:buNone/>
              <a:defRPr sz="1200" b="1"/>
            </a:lvl8pPr>
            <a:lvl9pPr marL="284851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9" y="1826492"/>
            <a:ext cx="4524170" cy="3318350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01460" y="1289212"/>
            <a:ext cx="4525946" cy="53728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070" indent="0">
              <a:buNone/>
              <a:defRPr sz="1500" b="1"/>
            </a:lvl2pPr>
            <a:lvl3pPr marL="712129" indent="0">
              <a:buNone/>
              <a:defRPr sz="1400" b="1"/>
            </a:lvl3pPr>
            <a:lvl4pPr marL="1068196" indent="0">
              <a:buNone/>
              <a:defRPr sz="1200" b="1"/>
            </a:lvl4pPr>
            <a:lvl5pPr marL="1424258" indent="0">
              <a:buNone/>
              <a:defRPr sz="1200" b="1"/>
            </a:lvl5pPr>
            <a:lvl6pPr marL="1780328" indent="0">
              <a:buNone/>
              <a:defRPr sz="1200" b="1"/>
            </a:lvl6pPr>
            <a:lvl7pPr marL="2136391" indent="0">
              <a:buNone/>
              <a:defRPr sz="1200" b="1"/>
            </a:lvl7pPr>
            <a:lvl8pPr marL="2492456" indent="0">
              <a:buNone/>
              <a:defRPr sz="1200" b="1"/>
            </a:lvl8pPr>
            <a:lvl9pPr marL="284851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01460" y="1826492"/>
            <a:ext cx="4525946" cy="3318350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4853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684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0940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970" y="229326"/>
            <a:ext cx="3368683" cy="9759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3326" y="229329"/>
            <a:ext cx="5724095" cy="491553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1970" y="1205234"/>
            <a:ext cx="3368683" cy="3939625"/>
          </a:xfrm>
        </p:spPr>
        <p:txBody>
          <a:bodyPr/>
          <a:lstStyle>
            <a:lvl1pPr marL="0" indent="0">
              <a:buNone/>
              <a:defRPr sz="1100"/>
            </a:lvl1pPr>
            <a:lvl2pPr marL="356070" indent="0">
              <a:buNone/>
              <a:defRPr sz="900"/>
            </a:lvl2pPr>
            <a:lvl3pPr marL="712129" indent="0">
              <a:buNone/>
              <a:defRPr sz="800"/>
            </a:lvl3pPr>
            <a:lvl4pPr marL="1068196" indent="0">
              <a:buNone/>
              <a:defRPr sz="700"/>
            </a:lvl4pPr>
            <a:lvl5pPr marL="1424258" indent="0">
              <a:buNone/>
              <a:defRPr sz="700"/>
            </a:lvl5pPr>
            <a:lvl6pPr marL="1780328" indent="0">
              <a:buNone/>
              <a:defRPr sz="700"/>
            </a:lvl6pPr>
            <a:lvl7pPr marL="2136391" indent="0">
              <a:buNone/>
              <a:defRPr sz="700"/>
            </a:lvl7pPr>
            <a:lvl8pPr marL="2492456" indent="0">
              <a:buNone/>
              <a:defRPr sz="700"/>
            </a:lvl8pPr>
            <a:lvl9pPr marL="284851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294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990" y="4031617"/>
            <a:ext cx="6143625" cy="4759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06990" y="514618"/>
            <a:ext cx="6143625" cy="3455670"/>
          </a:xfrm>
        </p:spPr>
        <p:txBody>
          <a:bodyPr/>
          <a:lstStyle>
            <a:lvl1pPr marL="0" indent="0">
              <a:buNone/>
              <a:defRPr sz="2500"/>
            </a:lvl1pPr>
            <a:lvl2pPr marL="356070" indent="0">
              <a:buNone/>
              <a:defRPr sz="2200"/>
            </a:lvl2pPr>
            <a:lvl3pPr marL="712129" indent="0">
              <a:buNone/>
              <a:defRPr sz="1900"/>
            </a:lvl3pPr>
            <a:lvl4pPr marL="1068196" indent="0">
              <a:buNone/>
              <a:defRPr sz="1500"/>
            </a:lvl4pPr>
            <a:lvl5pPr marL="1424258" indent="0">
              <a:buNone/>
              <a:defRPr sz="1500"/>
            </a:lvl5pPr>
            <a:lvl6pPr marL="1780328" indent="0">
              <a:buNone/>
              <a:defRPr sz="1500"/>
            </a:lvl6pPr>
            <a:lvl7pPr marL="2136391" indent="0">
              <a:buNone/>
              <a:defRPr sz="1500"/>
            </a:lvl7pPr>
            <a:lvl8pPr marL="2492456" indent="0">
              <a:buNone/>
              <a:defRPr sz="1500"/>
            </a:lvl8pPr>
            <a:lvl9pPr marL="2848518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06990" y="4507571"/>
            <a:ext cx="6143625" cy="675935"/>
          </a:xfrm>
        </p:spPr>
        <p:txBody>
          <a:bodyPr/>
          <a:lstStyle>
            <a:lvl1pPr marL="0" indent="0">
              <a:buNone/>
              <a:defRPr sz="1100"/>
            </a:lvl1pPr>
            <a:lvl2pPr marL="356070" indent="0">
              <a:buNone/>
              <a:defRPr sz="900"/>
            </a:lvl2pPr>
            <a:lvl3pPr marL="712129" indent="0">
              <a:buNone/>
              <a:defRPr sz="800"/>
            </a:lvl3pPr>
            <a:lvl4pPr marL="1068196" indent="0">
              <a:buNone/>
              <a:defRPr sz="700"/>
            </a:lvl4pPr>
            <a:lvl5pPr marL="1424258" indent="0">
              <a:buNone/>
              <a:defRPr sz="700"/>
            </a:lvl5pPr>
            <a:lvl6pPr marL="1780328" indent="0">
              <a:buNone/>
              <a:defRPr sz="700"/>
            </a:lvl6pPr>
            <a:lvl7pPr marL="2136391" indent="0">
              <a:buNone/>
              <a:defRPr sz="700"/>
            </a:lvl7pPr>
            <a:lvl8pPr marL="2492456" indent="0">
              <a:buNone/>
              <a:defRPr sz="700"/>
            </a:lvl8pPr>
            <a:lvl9pPr marL="284851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9873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714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23547" y="230647"/>
            <a:ext cx="2303860" cy="49141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1969" y="230647"/>
            <a:ext cx="6740922" cy="49141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567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969" y="1789179"/>
            <a:ext cx="8703469" cy="123454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5920" y="3263689"/>
            <a:ext cx="7167563" cy="147185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2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8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4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0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6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2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45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56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193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855" y="3700983"/>
            <a:ext cx="8703469" cy="1143891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8855" y="2441102"/>
            <a:ext cx="8703469" cy="125988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560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2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81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425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0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63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245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485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800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1970" y="1343873"/>
            <a:ext cx="4522391" cy="38009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05015" y="1343873"/>
            <a:ext cx="4522391" cy="38009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760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1969" y="1289212"/>
            <a:ext cx="4524170" cy="53728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070" indent="0">
              <a:buNone/>
              <a:defRPr sz="1500" b="1"/>
            </a:lvl2pPr>
            <a:lvl3pPr marL="712129" indent="0">
              <a:buNone/>
              <a:defRPr sz="1400" b="1"/>
            </a:lvl3pPr>
            <a:lvl4pPr marL="1068196" indent="0">
              <a:buNone/>
              <a:defRPr sz="1200" b="1"/>
            </a:lvl4pPr>
            <a:lvl5pPr marL="1424258" indent="0">
              <a:buNone/>
              <a:defRPr sz="1200" b="1"/>
            </a:lvl5pPr>
            <a:lvl6pPr marL="1780328" indent="0">
              <a:buNone/>
              <a:defRPr sz="1200" b="1"/>
            </a:lvl6pPr>
            <a:lvl7pPr marL="2136391" indent="0">
              <a:buNone/>
              <a:defRPr sz="1200" b="1"/>
            </a:lvl7pPr>
            <a:lvl8pPr marL="2492456" indent="0">
              <a:buNone/>
              <a:defRPr sz="1200" b="1"/>
            </a:lvl8pPr>
            <a:lvl9pPr marL="284851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9" y="1826492"/>
            <a:ext cx="4524170" cy="3318350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01460" y="1289212"/>
            <a:ext cx="4525946" cy="53728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070" indent="0">
              <a:buNone/>
              <a:defRPr sz="1500" b="1"/>
            </a:lvl2pPr>
            <a:lvl3pPr marL="712129" indent="0">
              <a:buNone/>
              <a:defRPr sz="1400" b="1"/>
            </a:lvl3pPr>
            <a:lvl4pPr marL="1068196" indent="0">
              <a:buNone/>
              <a:defRPr sz="1200" b="1"/>
            </a:lvl4pPr>
            <a:lvl5pPr marL="1424258" indent="0">
              <a:buNone/>
              <a:defRPr sz="1200" b="1"/>
            </a:lvl5pPr>
            <a:lvl6pPr marL="1780328" indent="0">
              <a:buNone/>
              <a:defRPr sz="1200" b="1"/>
            </a:lvl6pPr>
            <a:lvl7pPr marL="2136391" indent="0">
              <a:buNone/>
              <a:defRPr sz="1200" b="1"/>
            </a:lvl7pPr>
            <a:lvl8pPr marL="2492456" indent="0">
              <a:buNone/>
              <a:defRPr sz="1200" b="1"/>
            </a:lvl8pPr>
            <a:lvl9pPr marL="284851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01460" y="1826492"/>
            <a:ext cx="4525946" cy="3318350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210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109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324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970" y="229326"/>
            <a:ext cx="3368683" cy="9759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3326" y="229329"/>
            <a:ext cx="5724095" cy="491553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1970" y="1205234"/>
            <a:ext cx="3368683" cy="3939625"/>
          </a:xfrm>
        </p:spPr>
        <p:txBody>
          <a:bodyPr/>
          <a:lstStyle>
            <a:lvl1pPr marL="0" indent="0">
              <a:buNone/>
              <a:defRPr sz="1100"/>
            </a:lvl1pPr>
            <a:lvl2pPr marL="356070" indent="0">
              <a:buNone/>
              <a:defRPr sz="900"/>
            </a:lvl2pPr>
            <a:lvl3pPr marL="712129" indent="0">
              <a:buNone/>
              <a:defRPr sz="800"/>
            </a:lvl3pPr>
            <a:lvl4pPr marL="1068196" indent="0">
              <a:buNone/>
              <a:defRPr sz="700"/>
            </a:lvl4pPr>
            <a:lvl5pPr marL="1424258" indent="0">
              <a:buNone/>
              <a:defRPr sz="700"/>
            </a:lvl5pPr>
            <a:lvl6pPr marL="1780328" indent="0">
              <a:buNone/>
              <a:defRPr sz="700"/>
            </a:lvl6pPr>
            <a:lvl7pPr marL="2136391" indent="0">
              <a:buNone/>
              <a:defRPr sz="700"/>
            </a:lvl7pPr>
            <a:lvl8pPr marL="2492456" indent="0">
              <a:buNone/>
              <a:defRPr sz="700"/>
            </a:lvl8pPr>
            <a:lvl9pPr marL="284851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288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990" y="4031617"/>
            <a:ext cx="6143625" cy="4759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06990" y="514618"/>
            <a:ext cx="6143625" cy="3455670"/>
          </a:xfrm>
        </p:spPr>
        <p:txBody>
          <a:bodyPr/>
          <a:lstStyle>
            <a:lvl1pPr marL="0" indent="0">
              <a:buNone/>
              <a:defRPr sz="2500"/>
            </a:lvl1pPr>
            <a:lvl2pPr marL="356070" indent="0">
              <a:buNone/>
              <a:defRPr sz="2200"/>
            </a:lvl2pPr>
            <a:lvl3pPr marL="712129" indent="0">
              <a:buNone/>
              <a:defRPr sz="1900"/>
            </a:lvl3pPr>
            <a:lvl4pPr marL="1068196" indent="0">
              <a:buNone/>
              <a:defRPr sz="1500"/>
            </a:lvl4pPr>
            <a:lvl5pPr marL="1424258" indent="0">
              <a:buNone/>
              <a:defRPr sz="1500"/>
            </a:lvl5pPr>
            <a:lvl6pPr marL="1780328" indent="0">
              <a:buNone/>
              <a:defRPr sz="1500"/>
            </a:lvl6pPr>
            <a:lvl7pPr marL="2136391" indent="0">
              <a:buNone/>
              <a:defRPr sz="1500"/>
            </a:lvl7pPr>
            <a:lvl8pPr marL="2492456" indent="0">
              <a:buNone/>
              <a:defRPr sz="1500"/>
            </a:lvl8pPr>
            <a:lvl9pPr marL="2848518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06990" y="4507571"/>
            <a:ext cx="6143625" cy="675935"/>
          </a:xfrm>
        </p:spPr>
        <p:txBody>
          <a:bodyPr/>
          <a:lstStyle>
            <a:lvl1pPr marL="0" indent="0">
              <a:buNone/>
              <a:defRPr sz="1100"/>
            </a:lvl1pPr>
            <a:lvl2pPr marL="356070" indent="0">
              <a:buNone/>
              <a:defRPr sz="900"/>
            </a:lvl2pPr>
            <a:lvl3pPr marL="712129" indent="0">
              <a:buNone/>
              <a:defRPr sz="800"/>
            </a:lvl3pPr>
            <a:lvl4pPr marL="1068196" indent="0">
              <a:buNone/>
              <a:defRPr sz="700"/>
            </a:lvl4pPr>
            <a:lvl5pPr marL="1424258" indent="0">
              <a:buNone/>
              <a:defRPr sz="700"/>
            </a:lvl5pPr>
            <a:lvl6pPr marL="1780328" indent="0">
              <a:buNone/>
              <a:defRPr sz="700"/>
            </a:lvl6pPr>
            <a:lvl7pPr marL="2136391" indent="0">
              <a:buNone/>
              <a:defRPr sz="700"/>
            </a:lvl7pPr>
            <a:lvl8pPr marL="2492456" indent="0">
              <a:buNone/>
              <a:defRPr sz="700"/>
            </a:lvl8pPr>
            <a:lvl9pPr marL="284851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629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695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23547" y="230647"/>
            <a:ext cx="2303860" cy="49141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1969" y="230647"/>
            <a:ext cx="6740922" cy="49141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53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Gotham Pro"/>
                <a:cs typeface="Gotham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94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970" y="229326"/>
            <a:ext cx="3368683" cy="9759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3326" y="229329"/>
            <a:ext cx="5724095" cy="491553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1970" y="1205234"/>
            <a:ext cx="3368683" cy="3939625"/>
          </a:xfrm>
        </p:spPr>
        <p:txBody>
          <a:bodyPr/>
          <a:lstStyle>
            <a:lvl1pPr marL="0" indent="0">
              <a:buNone/>
              <a:defRPr sz="1100"/>
            </a:lvl1pPr>
            <a:lvl2pPr marL="356070" indent="0">
              <a:buNone/>
              <a:defRPr sz="900"/>
            </a:lvl2pPr>
            <a:lvl3pPr marL="712129" indent="0">
              <a:buNone/>
              <a:defRPr sz="800"/>
            </a:lvl3pPr>
            <a:lvl4pPr marL="1068196" indent="0">
              <a:buNone/>
              <a:defRPr sz="700"/>
            </a:lvl4pPr>
            <a:lvl5pPr marL="1424258" indent="0">
              <a:buNone/>
              <a:defRPr sz="700"/>
            </a:lvl5pPr>
            <a:lvl6pPr marL="1780328" indent="0">
              <a:buNone/>
              <a:defRPr sz="700"/>
            </a:lvl6pPr>
            <a:lvl7pPr marL="2136391" indent="0">
              <a:buNone/>
              <a:defRPr sz="700"/>
            </a:lvl7pPr>
            <a:lvl8pPr marL="2492456" indent="0">
              <a:buNone/>
              <a:defRPr sz="700"/>
            </a:lvl8pPr>
            <a:lvl9pPr marL="284851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97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990" y="4031617"/>
            <a:ext cx="6143625" cy="4759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06990" y="514618"/>
            <a:ext cx="6143625" cy="3455670"/>
          </a:xfrm>
        </p:spPr>
        <p:txBody>
          <a:bodyPr/>
          <a:lstStyle>
            <a:lvl1pPr marL="0" indent="0">
              <a:buNone/>
              <a:defRPr sz="2500"/>
            </a:lvl1pPr>
            <a:lvl2pPr marL="356070" indent="0">
              <a:buNone/>
              <a:defRPr sz="2200"/>
            </a:lvl2pPr>
            <a:lvl3pPr marL="712129" indent="0">
              <a:buNone/>
              <a:defRPr sz="1900"/>
            </a:lvl3pPr>
            <a:lvl4pPr marL="1068196" indent="0">
              <a:buNone/>
              <a:defRPr sz="1500"/>
            </a:lvl4pPr>
            <a:lvl5pPr marL="1424258" indent="0">
              <a:buNone/>
              <a:defRPr sz="1500"/>
            </a:lvl5pPr>
            <a:lvl6pPr marL="1780328" indent="0">
              <a:buNone/>
              <a:defRPr sz="1500"/>
            </a:lvl6pPr>
            <a:lvl7pPr marL="2136391" indent="0">
              <a:buNone/>
              <a:defRPr sz="1500"/>
            </a:lvl7pPr>
            <a:lvl8pPr marL="2492456" indent="0">
              <a:buNone/>
              <a:defRPr sz="1500"/>
            </a:lvl8pPr>
            <a:lvl9pPr marL="2848518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06990" y="4507571"/>
            <a:ext cx="6143625" cy="675935"/>
          </a:xfrm>
        </p:spPr>
        <p:txBody>
          <a:bodyPr/>
          <a:lstStyle>
            <a:lvl1pPr marL="0" indent="0">
              <a:buNone/>
              <a:defRPr sz="1100"/>
            </a:lvl1pPr>
            <a:lvl2pPr marL="356070" indent="0">
              <a:buNone/>
              <a:defRPr sz="900"/>
            </a:lvl2pPr>
            <a:lvl3pPr marL="712129" indent="0">
              <a:buNone/>
              <a:defRPr sz="800"/>
            </a:lvl3pPr>
            <a:lvl4pPr marL="1068196" indent="0">
              <a:buNone/>
              <a:defRPr sz="700"/>
            </a:lvl4pPr>
            <a:lvl5pPr marL="1424258" indent="0">
              <a:buNone/>
              <a:defRPr sz="700"/>
            </a:lvl5pPr>
            <a:lvl6pPr marL="1780328" indent="0">
              <a:buNone/>
              <a:defRPr sz="700"/>
            </a:lvl6pPr>
            <a:lvl7pPr marL="2136391" indent="0">
              <a:buNone/>
              <a:defRPr sz="700"/>
            </a:lvl7pPr>
            <a:lvl8pPr marL="2492456" indent="0">
              <a:buNone/>
              <a:defRPr sz="700"/>
            </a:lvl8pPr>
            <a:lvl9pPr marL="284851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6D87-5322-4E1C-A28C-195D030137E3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2EDB-9EF7-484C-9449-32D79468C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90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969" y="230647"/>
            <a:ext cx="9215438" cy="959908"/>
          </a:xfrm>
          <a:prstGeom prst="rect">
            <a:avLst/>
          </a:prstGeom>
        </p:spPr>
        <p:txBody>
          <a:bodyPr vert="horz" lIns="91327" tIns="45663" rIns="91327" bIns="4566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1969" y="1343873"/>
            <a:ext cx="9215438" cy="3800971"/>
          </a:xfrm>
          <a:prstGeom prst="rect">
            <a:avLst/>
          </a:prstGeom>
        </p:spPr>
        <p:txBody>
          <a:bodyPr vert="horz" lIns="91327" tIns="45663" rIns="91327" bIns="4566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1970" y="5338174"/>
            <a:ext cx="238918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26D87-5322-4E1C-A28C-195D030137E3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98454" y="5338174"/>
            <a:ext cx="324246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338220" y="5338174"/>
            <a:ext cx="238918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A2EDB-9EF7-484C-9449-32D79468C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68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12129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049" indent="-267049" algn="l" defTabSz="71212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604" indent="-222542" algn="l" defTabSz="712129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0165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6230" indent="-178036" algn="l" defTabSz="71212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294" indent="-178036" algn="l" defTabSz="71212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58361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4424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0486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6554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070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2129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8196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425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032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6391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2456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851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969" y="230647"/>
            <a:ext cx="9215438" cy="959908"/>
          </a:xfrm>
          <a:prstGeom prst="rect">
            <a:avLst/>
          </a:prstGeom>
        </p:spPr>
        <p:txBody>
          <a:bodyPr vert="horz" lIns="91327" tIns="45663" rIns="91327" bIns="4566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1969" y="1343873"/>
            <a:ext cx="9215438" cy="3800971"/>
          </a:xfrm>
          <a:prstGeom prst="rect">
            <a:avLst/>
          </a:prstGeom>
        </p:spPr>
        <p:txBody>
          <a:bodyPr vert="horz" lIns="91327" tIns="45663" rIns="91327" bIns="4566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1970" y="5338174"/>
            <a:ext cx="238918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98454" y="5338174"/>
            <a:ext cx="324246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338220" y="5338174"/>
            <a:ext cx="238918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2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712129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049" indent="-267049" algn="l" defTabSz="71212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604" indent="-222542" algn="l" defTabSz="712129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0165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6230" indent="-178036" algn="l" defTabSz="71212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294" indent="-178036" algn="l" defTabSz="71212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58361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4424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0486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6554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070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2129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8196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425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032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6391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2456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851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969" y="230647"/>
            <a:ext cx="9215438" cy="959908"/>
          </a:xfrm>
          <a:prstGeom prst="rect">
            <a:avLst/>
          </a:prstGeom>
        </p:spPr>
        <p:txBody>
          <a:bodyPr vert="horz" lIns="91327" tIns="45663" rIns="91327" bIns="4566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1969" y="1343873"/>
            <a:ext cx="9215438" cy="3800971"/>
          </a:xfrm>
          <a:prstGeom prst="rect">
            <a:avLst/>
          </a:prstGeom>
        </p:spPr>
        <p:txBody>
          <a:bodyPr vert="horz" lIns="91327" tIns="45663" rIns="91327" bIns="4566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1970" y="5338174"/>
            <a:ext cx="238918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98454" y="5338174"/>
            <a:ext cx="324246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338220" y="5338174"/>
            <a:ext cx="238918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712129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049" indent="-267049" algn="l" defTabSz="71212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604" indent="-222542" algn="l" defTabSz="712129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0165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6230" indent="-178036" algn="l" defTabSz="71212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294" indent="-178036" algn="l" defTabSz="71212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58361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4424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0486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6554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070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2129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8196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425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032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6391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2456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851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969" y="230647"/>
            <a:ext cx="9215438" cy="959908"/>
          </a:xfrm>
          <a:prstGeom prst="rect">
            <a:avLst/>
          </a:prstGeom>
        </p:spPr>
        <p:txBody>
          <a:bodyPr vert="horz" lIns="91327" tIns="45663" rIns="91327" bIns="4566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1969" y="1343873"/>
            <a:ext cx="9215438" cy="3800971"/>
          </a:xfrm>
          <a:prstGeom prst="rect">
            <a:avLst/>
          </a:prstGeom>
        </p:spPr>
        <p:txBody>
          <a:bodyPr vert="horz" lIns="91327" tIns="45663" rIns="91327" bIns="4566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1970" y="5338174"/>
            <a:ext cx="238918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98454" y="5338174"/>
            <a:ext cx="324246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338220" y="5338174"/>
            <a:ext cx="238918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1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712129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049" indent="-267049" algn="l" defTabSz="71212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604" indent="-222542" algn="l" defTabSz="712129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0165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6230" indent="-178036" algn="l" defTabSz="71212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294" indent="-178036" algn="l" defTabSz="71212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58361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4424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0486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6554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070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2129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8196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425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032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6391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2456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851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969" y="230647"/>
            <a:ext cx="9215438" cy="959908"/>
          </a:xfrm>
          <a:prstGeom prst="rect">
            <a:avLst/>
          </a:prstGeom>
        </p:spPr>
        <p:txBody>
          <a:bodyPr vert="horz" lIns="91327" tIns="45663" rIns="91327" bIns="4566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1969" y="1343873"/>
            <a:ext cx="9215438" cy="3800971"/>
          </a:xfrm>
          <a:prstGeom prst="rect">
            <a:avLst/>
          </a:prstGeom>
        </p:spPr>
        <p:txBody>
          <a:bodyPr vert="horz" lIns="91327" tIns="45663" rIns="91327" bIns="4566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1970" y="5338174"/>
            <a:ext cx="238918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98454" y="5338174"/>
            <a:ext cx="324246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338220" y="5338174"/>
            <a:ext cx="238918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8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defTabSz="712129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049" indent="-267049" algn="l" defTabSz="71212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604" indent="-222542" algn="l" defTabSz="712129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0165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6230" indent="-178036" algn="l" defTabSz="71212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294" indent="-178036" algn="l" defTabSz="71212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58361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4424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0486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6554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070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2129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8196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425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032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6391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2456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851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969" y="230647"/>
            <a:ext cx="9215438" cy="959908"/>
          </a:xfrm>
          <a:prstGeom prst="rect">
            <a:avLst/>
          </a:prstGeom>
        </p:spPr>
        <p:txBody>
          <a:bodyPr vert="horz" lIns="91327" tIns="45663" rIns="91327" bIns="4566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1969" y="1343873"/>
            <a:ext cx="9215438" cy="3800971"/>
          </a:xfrm>
          <a:prstGeom prst="rect">
            <a:avLst/>
          </a:prstGeom>
        </p:spPr>
        <p:txBody>
          <a:bodyPr vert="horz" lIns="91327" tIns="45663" rIns="91327" bIns="4566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1970" y="5338174"/>
            <a:ext cx="238918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98454" y="5338174"/>
            <a:ext cx="324246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338220" y="5338174"/>
            <a:ext cx="238918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7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712129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049" indent="-267049" algn="l" defTabSz="71212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604" indent="-222542" algn="l" defTabSz="712129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0165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6230" indent="-178036" algn="l" defTabSz="71212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294" indent="-178036" algn="l" defTabSz="71212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58361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4424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0486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6554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070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2129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8196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425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032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6391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2456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851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969" y="230647"/>
            <a:ext cx="9215438" cy="959908"/>
          </a:xfrm>
          <a:prstGeom prst="rect">
            <a:avLst/>
          </a:prstGeom>
        </p:spPr>
        <p:txBody>
          <a:bodyPr vert="horz" lIns="91327" tIns="45663" rIns="91327" bIns="4566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1969" y="1343873"/>
            <a:ext cx="9215438" cy="3800971"/>
          </a:xfrm>
          <a:prstGeom prst="rect">
            <a:avLst/>
          </a:prstGeom>
        </p:spPr>
        <p:txBody>
          <a:bodyPr vert="horz" lIns="91327" tIns="45663" rIns="91327" bIns="4566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1970" y="5338174"/>
            <a:ext cx="238918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26D87-5322-4E1C-A28C-195D030137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98454" y="5338174"/>
            <a:ext cx="324246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338220" y="5338174"/>
            <a:ext cx="2389188" cy="306637"/>
          </a:xfrm>
          <a:prstGeom prst="rect">
            <a:avLst/>
          </a:prstGeom>
        </p:spPr>
        <p:txBody>
          <a:bodyPr vert="horz" lIns="91327" tIns="45663" rIns="91327" bIns="4566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A2EDB-9EF7-484C-9449-32D79468C3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2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ctr" defTabSz="712129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049" indent="-267049" algn="l" defTabSz="71212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604" indent="-222542" algn="l" defTabSz="712129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0165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6230" indent="-178036" algn="l" defTabSz="71212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294" indent="-178036" algn="l" defTabSz="71212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58361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4424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0486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6554" indent="-178036" algn="l" defTabSz="71212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070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2129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8196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425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032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6391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2456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8518" algn="l" defTabSz="7121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1.png"/><Relationship Id="rId5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4.png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8.png"/><Relationship Id="rId5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76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5.png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0.png"/><Relationship Id="rId5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8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8.png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8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8.png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8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4.png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4.png"/><Relationship Id="rId5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4.png"/><Relationship Id="rId5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8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4.png"/><Relationship Id="rId5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9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0.png"/><Relationship Id="rId5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" Type="http://schemas.openxmlformats.org/officeDocument/2006/relationships/image" Target="../media/image109.png"/><Relationship Id="rId21" Type="http://schemas.openxmlformats.org/officeDocument/2006/relationships/image" Target="../media/image127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image" Target="../media/image108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12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Relationship Id="rId14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18" Type="http://schemas.openxmlformats.org/officeDocument/2006/relationships/image" Target="../media/image164.png"/><Relationship Id="rId26" Type="http://schemas.openxmlformats.org/officeDocument/2006/relationships/image" Target="../media/image135.png"/><Relationship Id="rId3" Type="http://schemas.openxmlformats.org/officeDocument/2006/relationships/image" Target="../media/image149.png"/><Relationship Id="rId21" Type="http://schemas.openxmlformats.org/officeDocument/2006/relationships/image" Target="../media/image167.png"/><Relationship Id="rId34" Type="http://schemas.openxmlformats.org/officeDocument/2006/relationships/image" Target="../media/image178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17" Type="http://schemas.openxmlformats.org/officeDocument/2006/relationships/image" Target="../media/image163.png"/><Relationship Id="rId25" Type="http://schemas.openxmlformats.org/officeDocument/2006/relationships/image" Target="../media/image171.png"/><Relationship Id="rId33" Type="http://schemas.openxmlformats.org/officeDocument/2006/relationships/image" Target="../media/image177.png"/><Relationship Id="rId2" Type="http://schemas.openxmlformats.org/officeDocument/2006/relationships/image" Target="../media/image148.png"/><Relationship Id="rId16" Type="http://schemas.openxmlformats.org/officeDocument/2006/relationships/image" Target="../media/image162.png"/><Relationship Id="rId20" Type="http://schemas.openxmlformats.org/officeDocument/2006/relationships/image" Target="../media/image166.png"/><Relationship Id="rId29" Type="http://schemas.openxmlformats.org/officeDocument/2006/relationships/image" Target="../media/image17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24" Type="http://schemas.openxmlformats.org/officeDocument/2006/relationships/image" Target="../media/image170.png"/><Relationship Id="rId32" Type="http://schemas.openxmlformats.org/officeDocument/2006/relationships/image" Target="../media/image176.png"/><Relationship Id="rId5" Type="http://schemas.openxmlformats.org/officeDocument/2006/relationships/image" Target="../media/image151.png"/><Relationship Id="rId15" Type="http://schemas.openxmlformats.org/officeDocument/2006/relationships/image" Target="../media/image161.png"/><Relationship Id="rId23" Type="http://schemas.openxmlformats.org/officeDocument/2006/relationships/image" Target="../media/image169.png"/><Relationship Id="rId28" Type="http://schemas.openxmlformats.org/officeDocument/2006/relationships/image" Target="../media/image139.png"/><Relationship Id="rId36" Type="http://schemas.openxmlformats.org/officeDocument/2006/relationships/image" Target="../media/image180.png"/><Relationship Id="rId10" Type="http://schemas.openxmlformats.org/officeDocument/2006/relationships/image" Target="../media/image156.png"/><Relationship Id="rId19" Type="http://schemas.openxmlformats.org/officeDocument/2006/relationships/image" Target="../media/image165.png"/><Relationship Id="rId31" Type="http://schemas.openxmlformats.org/officeDocument/2006/relationships/image" Target="../media/image175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Relationship Id="rId22" Type="http://schemas.openxmlformats.org/officeDocument/2006/relationships/image" Target="../media/image168.png"/><Relationship Id="rId27" Type="http://schemas.openxmlformats.org/officeDocument/2006/relationships/image" Target="../media/image172.png"/><Relationship Id="rId30" Type="http://schemas.openxmlformats.org/officeDocument/2006/relationships/image" Target="../media/image174.png"/><Relationship Id="rId35" Type="http://schemas.openxmlformats.org/officeDocument/2006/relationships/image" Target="../media/image1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186.jp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3.jp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7" Type="http://schemas.openxmlformats.org/officeDocument/2006/relationships/image" Target="../media/image72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10.png"/><Relationship Id="rId18" Type="http://schemas.openxmlformats.org/officeDocument/2006/relationships/image" Target="../media/image215.png"/><Relationship Id="rId3" Type="http://schemas.openxmlformats.org/officeDocument/2006/relationships/image" Target="../media/image200.png"/><Relationship Id="rId21" Type="http://schemas.openxmlformats.org/officeDocument/2006/relationships/image" Target="../media/image218.png"/><Relationship Id="rId7" Type="http://schemas.openxmlformats.org/officeDocument/2006/relationships/image" Target="../media/image204.png"/><Relationship Id="rId12" Type="http://schemas.openxmlformats.org/officeDocument/2006/relationships/image" Target="../media/image209.png"/><Relationship Id="rId17" Type="http://schemas.openxmlformats.org/officeDocument/2006/relationships/image" Target="../media/image214.png"/><Relationship Id="rId25" Type="http://schemas.openxmlformats.org/officeDocument/2006/relationships/image" Target="../media/image222.png"/><Relationship Id="rId2" Type="http://schemas.openxmlformats.org/officeDocument/2006/relationships/image" Target="../media/image199.png"/><Relationship Id="rId16" Type="http://schemas.openxmlformats.org/officeDocument/2006/relationships/image" Target="../media/image213.png"/><Relationship Id="rId20" Type="http://schemas.openxmlformats.org/officeDocument/2006/relationships/image" Target="../media/image21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03.png"/><Relationship Id="rId11" Type="http://schemas.openxmlformats.org/officeDocument/2006/relationships/image" Target="../media/image208.png"/><Relationship Id="rId24" Type="http://schemas.openxmlformats.org/officeDocument/2006/relationships/image" Target="../media/image221.png"/><Relationship Id="rId5" Type="http://schemas.openxmlformats.org/officeDocument/2006/relationships/image" Target="../media/image202.png"/><Relationship Id="rId15" Type="http://schemas.openxmlformats.org/officeDocument/2006/relationships/image" Target="../media/image212.png"/><Relationship Id="rId23" Type="http://schemas.openxmlformats.org/officeDocument/2006/relationships/image" Target="../media/image220.png"/><Relationship Id="rId10" Type="http://schemas.openxmlformats.org/officeDocument/2006/relationships/image" Target="../media/image207.png"/><Relationship Id="rId19" Type="http://schemas.openxmlformats.org/officeDocument/2006/relationships/image" Target="../media/image216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Relationship Id="rId14" Type="http://schemas.openxmlformats.org/officeDocument/2006/relationships/image" Target="../media/image211.png"/><Relationship Id="rId22" Type="http://schemas.openxmlformats.org/officeDocument/2006/relationships/image" Target="../media/image21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6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233.png"/><Relationship Id="rId18" Type="http://schemas.openxmlformats.org/officeDocument/2006/relationships/image" Target="../media/image238.png"/><Relationship Id="rId3" Type="http://schemas.openxmlformats.org/officeDocument/2006/relationships/image" Target="../media/image225.png"/><Relationship Id="rId21" Type="http://schemas.openxmlformats.org/officeDocument/2006/relationships/image" Target="../media/image241.png"/><Relationship Id="rId7" Type="http://schemas.openxmlformats.org/officeDocument/2006/relationships/image" Target="../media/image228.png"/><Relationship Id="rId12" Type="http://schemas.openxmlformats.org/officeDocument/2006/relationships/image" Target="../media/image232.png"/><Relationship Id="rId17" Type="http://schemas.openxmlformats.org/officeDocument/2006/relationships/image" Target="../media/image237.png"/><Relationship Id="rId2" Type="http://schemas.openxmlformats.org/officeDocument/2006/relationships/image" Target="../media/image224.png"/><Relationship Id="rId16" Type="http://schemas.openxmlformats.org/officeDocument/2006/relationships/image" Target="../media/image236.png"/><Relationship Id="rId20" Type="http://schemas.openxmlformats.org/officeDocument/2006/relationships/image" Target="../media/image24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27.png"/><Relationship Id="rId11" Type="http://schemas.openxmlformats.org/officeDocument/2006/relationships/image" Target="../media/image231.png"/><Relationship Id="rId5" Type="http://schemas.openxmlformats.org/officeDocument/2006/relationships/image" Target="../media/image226.png"/><Relationship Id="rId15" Type="http://schemas.openxmlformats.org/officeDocument/2006/relationships/image" Target="../media/image235.png"/><Relationship Id="rId23" Type="http://schemas.openxmlformats.org/officeDocument/2006/relationships/image" Target="../media/image243.png"/><Relationship Id="rId10" Type="http://schemas.openxmlformats.org/officeDocument/2006/relationships/image" Target="../media/image146.png"/><Relationship Id="rId19" Type="http://schemas.openxmlformats.org/officeDocument/2006/relationships/image" Target="../media/image239.png"/><Relationship Id="rId4" Type="http://schemas.openxmlformats.org/officeDocument/2006/relationships/image" Target="../media/image135.png"/><Relationship Id="rId9" Type="http://schemas.openxmlformats.org/officeDocument/2006/relationships/image" Target="../media/image230.png"/><Relationship Id="rId14" Type="http://schemas.openxmlformats.org/officeDocument/2006/relationships/image" Target="../media/image234.png"/><Relationship Id="rId22" Type="http://schemas.openxmlformats.org/officeDocument/2006/relationships/image" Target="../media/image2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7.png"/><Relationship Id="rId4" Type="http://schemas.openxmlformats.org/officeDocument/2006/relationships/image" Target="../media/image2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1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20D5629-C4F0-A140-BABF-9A02A6F676DC}"/>
              </a:ext>
            </a:extLst>
          </p:cNvPr>
          <p:cNvSpPr/>
          <p:nvPr/>
        </p:nvSpPr>
        <p:spPr>
          <a:xfrm>
            <a:off x="1" y="339366"/>
            <a:ext cx="3676454" cy="970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7" tIns="45663" rIns="91327" bIns="4566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6807503-6FC1-D54E-B597-969EBD9509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r="18889"/>
          <a:stretch/>
        </p:blipFill>
        <p:spPr>
          <a:xfrm>
            <a:off x="4185501" y="0"/>
            <a:ext cx="6053874" cy="5759450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" y="1310326"/>
            <a:ext cx="4515438" cy="2284292"/>
          </a:xfrm>
          <a:prstGeom prst="rect">
            <a:avLst/>
          </a:prstGeom>
        </p:spPr>
        <p:txBody>
          <a:bodyPr vert="horz" lIns="91327" tIns="45663" rIns="91327" bIns="45663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4000" b="1" spc="120" dirty="0" err="1">
                <a:solidFill>
                  <a:prstClr val="white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Суперсервис</a:t>
            </a:r>
            <a:endParaRPr lang="ru-RU" sz="4000" b="1" spc="120" dirty="0">
              <a:solidFill>
                <a:prstClr val="white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4000" b="1" spc="120" dirty="0">
                <a:solidFill>
                  <a:prstClr val="white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«Поступление</a:t>
            </a:r>
            <a:endParaRPr lang="en-US" sz="4000" b="1" spc="120" dirty="0">
              <a:solidFill>
                <a:prstClr val="white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4000" b="1" spc="120" dirty="0">
                <a:solidFill>
                  <a:prstClr val="white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в вуз</a:t>
            </a:r>
            <a:r>
              <a:rPr lang="en-US" sz="4000" b="1" spc="120" dirty="0">
                <a:solidFill>
                  <a:prstClr val="white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b="1" spc="120" dirty="0">
                <a:solidFill>
                  <a:prstClr val="white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онлайн»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1" y="527920"/>
            <a:ext cx="522529" cy="553881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CB5B5EB3-BA3B-0E4D-8854-03F4D448F4FF}"/>
              </a:ext>
            </a:extLst>
          </p:cNvPr>
          <p:cNvSpPr txBox="1">
            <a:spLocks/>
          </p:cNvSpPr>
          <p:nvPr/>
        </p:nvSpPr>
        <p:spPr>
          <a:xfrm>
            <a:off x="1137338" y="530207"/>
            <a:ext cx="2651723" cy="631597"/>
          </a:xfrm>
          <a:prstGeom prst="rect">
            <a:avLst/>
          </a:prstGeom>
        </p:spPr>
        <p:txBody>
          <a:bodyPr vert="horz" lIns="91327" tIns="45663" rIns="91327" bIns="45663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b="1" spc="12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МИНИСТЕРСТВО НАУКИ</a:t>
            </a:r>
            <a:endParaRPr lang="en-US" sz="900" b="1" spc="120" dirty="0">
              <a:solidFill>
                <a:prstClr val="black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b="1" spc="12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И ВЫСШЕГО ОБРАЗОВАНИЯ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b="1" spc="12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РОССИЙСКОЙ ФЕДЕРАЦИИ</a:t>
            </a:r>
          </a:p>
        </p:txBody>
      </p:sp>
      <p:sp>
        <p:nvSpPr>
          <p:cNvPr id="11" name="Прямоугольник 63"/>
          <p:cNvSpPr/>
          <p:nvPr/>
        </p:nvSpPr>
        <p:spPr>
          <a:xfrm>
            <a:off x="84641" y="4031579"/>
            <a:ext cx="3351088" cy="511735"/>
          </a:xfrm>
          <a:prstGeom prst="rect">
            <a:avLst/>
          </a:prstGeom>
        </p:spPr>
        <p:txBody>
          <a:bodyPr wrap="none" lIns="69616" tIns="34807" rIns="69616" bIns="34807">
            <a:spAutoFit/>
          </a:bodyPr>
          <a:lstStyle/>
          <a:p>
            <a:pPr marL="9667">
              <a:spcBef>
                <a:spcPts val="76"/>
              </a:spcBef>
            </a:pPr>
            <a:r>
              <a:rPr lang="ru-RU" sz="900" b="1" spc="42" dirty="0">
                <a:solidFill>
                  <a:schemeClr val="bg1"/>
                </a:solidFill>
                <a:latin typeface="Gotham Pro Black"/>
                <a:cs typeface="Gotham Pro Black"/>
              </a:rPr>
              <a:t>Руководитель рабочей группы:</a:t>
            </a:r>
          </a:p>
          <a:p>
            <a:pPr marL="9667">
              <a:spcBef>
                <a:spcPts val="76"/>
              </a:spcBef>
            </a:pPr>
            <a:r>
              <a:rPr lang="ru-RU" sz="900" spc="42" dirty="0">
                <a:solidFill>
                  <a:schemeClr val="bg1"/>
                </a:solidFill>
                <a:latin typeface="Gotham Pro" charset="0"/>
                <a:ea typeface="Gotham Pro" charset="0"/>
                <a:cs typeface="Gotham Pro" charset="0"/>
              </a:rPr>
              <a:t>Заместитель Министра науки и высшего образования</a:t>
            </a:r>
          </a:p>
          <a:p>
            <a:pPr marL="9667">
              <a:spcBef>
                <a:spcPts val="76"/>
              </a:spcBef>
            </a:pPr>
            <a:r>
              <a:rPr lang="ru-RU" sz="900" spc="42" dirty="0">
                <a:solidFill>
                  <a:schemeClr val="bg1"/>
                </a:solidFill>
                <a:latin typeface="Gotham Pro" charset="0"/>
                <a:ea typeface="Gotham Pro" charset="0"/>
                <a:cs typeface="Gotham Pro" charset="0"/>
              </a:rPr>
              <a:t>Кузьмин Сергей Владимирович</a:t>
            </a:r>
            <a:endParaRPr lang="ru-RU" sz="900" dirty="0">
              <a:solidFill>
                <a:schemeClr val="bg1"/>
              </a:solidFill>
              <a:latin typeface="Gotham Pro" charset="0"/>
              <a:ea typeface="Gotham Pro" charset="0"/>
              <a:cs typeface="Gotham Pro" charset="0"/>
            </a:endParaRPr>
          </a:p>
        </p:txBody>
      </p:sp>
      <p:sp>
        <p:nvSpPr>
          <p:cNvPr id="12" name="Прямоугольник 64"/>
          <p:cNvSpPr/>
          <p:nvPr/>
        </p:nvSpPr>
        <p:spPr>
          <a:xfrm>
            <a:off x="84643" y="4695302"/>
            <a:ext cx="3095391" cy="511735"/>
          </a:xfrm>
          <a:prstGeom prst="rect">
            <a:avLst/>
          </a:prstGeom>
        </p:spPr>
        <p:txBody>
          <a:bodyPr wrap="none" lIns="69616" tIns="34807" rIns="69616" bIns="34807">
            <a:spAutoFit/>
          </a:bodyPr>
          <a:lstStyle/>
          <a:p>
            <a:pPr marL="9667">
              <a:spcBef>
                <a:spcPts val="76"/>
              </a:spcBef>
            </a:pPr>
            <a:r>
              <a:rPr lang="ru-RU" sz="900" b="1" spc="42" dirty="0">
                <a:solidFill>
                  <a:schemeClr val="bg1"/>
                </a:solidFill>
                <a:latin typeface="Gotham Pro Black"/>
                <a:cs typeface="Gotham Pro Black"/>
              </a:rPr>
              <a:t>Заместитель руководителя рабочей группы:</a:t>
            </a:r>
          </a:p>
          <a:p>
            <a:pPr marL="9667">
              <a:spcBef>
                <a:spcPts val="76"/>
              </a:spcBef>
            </a:pPr>
            <a:r>
              <a:rPr lang="ru-RU" sz="900" spc="42" dirty="0">
                <a:solidFill>
                  <a:schemeClr val="bg1"/>
                </a:solidFill>
                <a:latin typeface="Gotham Pro" charset="0"/>
                <a:ea typeface="Gotham Pro" charset="0"/>
                <a:cs typeface="Gotham Pro" charset="0"/>
              </a:rPr>
              <a:t>Директор Департамента экономической политики</a:t>
            </a:r>
          </a:p>
          <a:p>
            <a:pPr marL="9667">
              <a:spcBef>
                <a:spcPts val="76"/>
              </a:spcBef>
            </a:pPr>
            <a:r>
              <a:rPr lang="ru-RU" sz="900" spc="42" dirty="0">
                <a:solidFill>
                  <a:schemeClr val="bg1"/>
                </a:solidFill>
                <a:latin typeface="Gotham Pro" charset="0"/>
                <a:ea typeface="Gotham Pro" charset="0"/>
                <a:cs typeface="Gotham Pro" charset="0"/>
              </a:rPr>
              <a:t>Омельчук Андрей Владимирович</a:t>
            </a:r>
            <a:endParaRPr lang="ru-RU" sz="900" dirty="0">
              <a:solidFill>
                <a:schemeClr val="bg1"/>
              </a:solidFill>
              <a:latin typeface="Gotham Pro" charset="0"/>
              <a:ea typeface="Gotham Pro" charset="0"/>
              <a:cs typeface="Gotham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22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584" y="1566534"/>
            <a:ext cx="2582609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65549" indent="-155867">
              <a:spcBef>
                <a:spcPts val="76"/>
              </a:spcBef>
              <a:buAutoNum type="arabicPeriod"/>
              <a:tabLst>
                <a:tab pos="166032" algn="l"/>
              </a:tabLst>
            </a:pPr>
            <a:r>
              <a:rPr sz="1200" b="1" spc="-19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69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/>
              <a:tabLst>
                <a:tab pos="198465" algn="l"/>
              </a:tabLst>
            </a:pPr>
            <a:r>
              <a:rPr sz="1200" spc="-4" dirty="0">
                <a:latin typeface="Gotham Pro"/>
                <a:cs typeface="Gotham Pro"/>
              </a:rPr>
              <a:t>Подать </a:t>
            </a:r>
            <a:r>
              <a:rPr sz="1200" dirty="0">
                <a:latin typeface="Gotham Pro"/>
                <a:cs typeface="Gotham Pro"/>
              </a:rPr>
              <a:t>документы</a:t>
            </a: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sz="1200" spc="-23" dirty="0">
                <a:latin typeface="Gotham Pro"/>
                <a:cs typeface="Gotham Pro"/>
              </a:rPr>
              <a:t>4.1</a:t>
            </a:r>
            <a:r>
              <a:rPr lang="ru-RU" sz="1200" spc="-23" dirty="0">
                <a:latin typeface="Gotham Pro"/>
                <a:cs typeface="Gotham Pro"/>
              </a:rPr>
              <a:t>.</a:t>
            </a:r>
            <a:r>
              <a:rPr sz="1200" spc="-23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Получить </a:t>
            </a:r>
            <a:r>
              <a:rPr sz="1200" dirty="0" err="1">
                <a:latin typeface="Gotham Pro"/>
                <a:cs typeface="Gotham Pro"/>
              </a:rPr>
              <a:t>баллы</a:t>
            </a:r>
            <a:r>
              <a:rPr sz="1200" spc="11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 startAt="5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4" dirty="0">
                <a:latin typeface="Gotham Pro"/>
                <a:cs typeface="Gotham Pro"/>
              </a:rPr>
              <a:t> </a:t>
            </a:r>
            <a:r>
              <a:rPr lang="ru-RU" sz="1200" spc="-19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Font typeface="Gotham Pro"/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94108" indent="-184427">
              <a:buAutoNum type="arabicPeriod" startAt="5"/>
              <a:tabLst>
                <a:tab pos="194592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направления</a:t>
            </a:r>
          </a:p>
          <a:p>
            <a:pPr>
              <a:spcBef>
                <a:spcPts val="8"/>
              </a:spcBef>
              <a:buFont typeface="Gotham Pro"/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70873" indent="-161191">
              <a:buAutoNum type="arabicPeriod" startAt="5"/>
              <a:tabLst>
                <a:tab pos="171357" algn="l"/>
              </a:tabLst>
            </a:pPr>
            <a:r>
              <a:rPr sz="1200" spc="-8" dirty="0">
                <a:latin typeface="Gotham Pro"/>
                <a:cs typeface="Gotham Pro"/>
              </a:rPr>
              <a:t>Приложить копии</a:t>
            </a:r>
            <a:r>
              <a:rPr sz="1200" spc="-27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20214" y="925350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3324737" y="1"/>
            <a:ext cx="6837616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4580" y="498341"/>
            <a:ext cx="5517832" cy="4820336"/>
          </a:xfrm>
          <a:custGeom>
            <a:avLst/>
            <a:gdLst/>
            <a:ahLst/>
            <a:cxnLst/>
            <a:rect l="l" t="t" r="r" b="b"/>
            <a:pathLst>
              <a:path w="7233920" h="6329680">
                <a:moveTo>
                  <a:pt x="7173925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6269875"/>
                </a:lnTo>
                <a:lnTo>
                  <a:pt x="4690" y="6293103"/>
                </a:lnTo>
                <a:lnTo>
                  <a:pt x="17479" y="6312073"/>
                </a:lnTo>
                <a:lnTo>
                  <a:pt x="36449" y="6324862"/>
                </a:lnTo>
                <a:lnTo>
                  <a:pt x="59677" y="6329553"/>
                </a:lnTo>
                <a:lnTo>
                  <a:pt x="7173925" y="6329553"/>
                </a:lnTo>
                <a:lnTo>
                  <a:pt x="7197160" y="6324862"/>
                </a:lnTo>
                <a:lnTo>
                  <a:pt x="7216133" y="6312073"/>
                </a:lnTo>
                <a:lnTo>
                  <a:pt x="7228924" y="6293103"/>
                </a:lnTo>
                <a:lnTo>
                  <a:pt x="7233615" y="6269875"/>
                </a:lnTo>
                <a:lnTo>
                  <a:pt x="7233615" y="59677"/>
                </a:lnTo>
                <a:lnTo>
                  <a:pt x="7228924" y="36449"/>
                </a:lnTo>
                <a:lnTo>
                  <a:pt x="7216133" y="17479"/>
                </a:lnTo>
                <a:lnTo>
                  <a:pt x="7197160" y="4690"/>
                </a:lnTo>
                <a:lnTo>
                  <a:pt x="71739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84577" y="498342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270675"/>
                </a:lnTo>
                <a:lnTo>
                  <a:pt x="7233615" y="270675"/>
                </a:lnTo>
                <a:lnTo>
                  <a:pt x="7233615" y="59677"/>
                </a:lnTo>
                <a:lnTo>
                  <a:pt x="7228925" y="36449"/>
                </a:lnTo>
                <a:lnTo>
                  <a:pt x="7216135" y="17479"/>
                </a:lnTo>
                <a:lnTo>
                  <a:pt x="7197166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9507" y="579407"/>
            <a:ext cx="5781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52787" y="579407"/>
            <a:ext cx="5781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66065" y="579407"/>
            <a:ext cx="5781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95054" y="539592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25" y="0"/>
                </a:moveTo>
                <a:lnTo>
                  <a:pt x="20891" y="0"/>
                </a:lnTo>
                <a:lnTo>
                  <a:pt x="12765" y="1640"/>
                </a:lnTo>
                <a:lnTo>
                  <a:pt x="6126" y="6116"/>
                </a:lnTo>
                <a:lnTo>
                  <a:pt x="1649" y="12756"/>
                </a:lnTo>
                <a:lnTo>
                  <a:pt x="0" y="20853"/>
                </a:lnTo>
                <a:lnTo>
                  <a:pt x="0" y="141401"/>
                </a:lnTo>
                <a:lnTo>
                  <a:pt x="1642" y="149530"/>
                </a:lnTo>
                <a:lnTo>
                  <a:pt x="6121" y="156171"/>
                </a:lnTo>
                <a:lnTo>
                  <a:pt x="12762" y="160650"/>
                </a:lnTo>
                <a:lnTo>
                  <a:pt x="20891" y="162293"/>
                </a:lnTo>
                <a:lnTo>
                  <a:pt x="6385725" y="162293"/>
                </a:lnTo>
                <a:lnTo>
                  <a:pt x="6393859" y="160650"/>
                </a:lnTo>
                <a:lnTo>
                  <a:pt x="6400499" y="156171"/>
                </a:lnTo>
                <a:lnTo>
                  <a:pt x="6404975" y="149530"/>
                </a:lnTo>
                <a:lnTo>
                  <a:pt x="6406616" y="141401"/>
                </a:lnTo>
                <a:lnTo>
                  <a:pt x="6406608" y="20853"/>
                </a:lnTo>
                <a:lnTo>
                  <a:pt x="6404957" y="12730"/>
                </a:lnTo>
                <a:lnTo>
                  <a:pt x="6400478" y="6102"/>
                </a:lnTo>
                <a:lnTo>
                  <a:pt x="6393838" y="1636"/>
                </a:lnTo>
                <a:lnTo>
                  <a:pt x="6385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43732" y="567035"/>
            <a:ext cx="82602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84579" y="704471"/>
            <a:ext cx="5517832" cy="4614330"/>
          </a:xfrm>
          <a:custGeom>
            <a:avLst/>
            <a:gdLst/>
            <a:ahLst/>
            <a:cxnLst/>
            <a:rect l="l" t="t" r="r" b="b"/>
            <a:pathLst>
              <a:path w="7233920" h="6059170">
                <a:moveTo>
                  <a:pt x="7233615" y="0"/>
                </a:moveTo>
                <a:lnTo>
                  <a:pt x="0" y="0"/>
                </a:lnTo>
                <a:lnTo>
                  <a:pt x="0" y="5999263"/>
                </a:lnTo>
                <a:lnTo>
                  <a:pt x="4679" y="6022434"/>
                </a:lnTo>
                <a:lnTo>
                  <a:pt x="17473" y="6041402"/>
                </a:lnTo>
                <a:lnTo>
                  <a:pt x="36447" y="6054189"/>
                </a:lnTo>
                <a:lnTo>
                  <a:pt x="59677" y="6058877"/>
                </a:lnTo>
                <a:lnTo>
                  <a:pt x="7173925" y="6058877"/>
                </a:lnTo>
                <a:lnTo>
                  <a:pt x="7216133" y="6041402"/>
                </a:lnTo>
                <a:lnTo>
                  <a:pt x="7233602" y="5999263"/>
                </a:lnTo>
                <a:lnTo>
                  <a:pt x="7233615" y="0"/>
                </a:lnTo>
                <a:close/>
              </a:path>
            </a:pathLst>
          </a:custGeom>
          <a:solidFill>
            <a:srgbClr val="F7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84570" y="1032554"/>
            <a:ext cx="5517608" cy="42860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71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214" y="925350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324353" y="1"/>
            <a:ext cx="6837616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4580" y="498341"/>
            <a:ext cx="5517832" cy="4820336"/>
          </a:xfrm>
          <a:custGeom>
            <a:avLst/>
            <a:gdLst/>
            <a:ahLst/>
            <a:cxnLst/>
            <a:rect l="l" t="t" r="r" b="b"/>
            <a:pathLst>
              <a:path w="7233920" h="6329680">
                <a:moveTo>
                  <a:pt x="7173925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6269875"/>
                </a:lnTo>
                <a:lnTo>
                  <a:pt x="4690" y="6293103"/>
                </a:lnTo>
                <a:lnTo>
                  <a:pt x="17479" y="6312073"/>
                </a:lnTo>
                <a:lnTo>
                  <a:pt x="36449" y="6324862"/>
                </a:lnTo>
                <a:lnTo>
                  <a:pt x="59677" y="6329553"/>
                </a:lnTo>
                <a:lnTo>
                  <a:pt x="7173925" y="6329553"/>
                </a:lnTo>
                <a:lnTo>
                  <a:pt x="7197153" y="6324862"/>
                </a:lnTo>
                <a:lnTo>
                  <a:pt x="7216122" y="6312073"/>
                </a:lnTo>
                <a:lnTo>
                  <a:pt x="7228912" y="6293103"/>
                </a:lnTo>
                <a:lnTo>
                  <a:pt x="7233602" y="6269875"/>
                </a:lnTo>
                <a:lnTo>
                  <a:pt x="7233602" y="59677"/>
                </a:lnTo>
                <a:lnTo>
                  <a:pt x="7228912" y="36449"/>
                </a:lnTo>
                <a:lnTo>
                  <a:pt x="7216122" y="17479"/>
                </a:lnTo>
                <a:lnTo>
                  <a:pt x="7197153" y="4690"/>
                </a:lnTo>
                <a:lnTo>
                  <a:pt x="71739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4574" y="498342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90" y="0"/>
                </a:lnTo>
                <a:lnTo>
                  <a:pt x="36454" y="4690"/>
                </a:lnTo>
                <a:lnTo>
                  <a:pt x="17481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270675"/>
                </a:lnTo>
                <a:lnTo>
                  <a:pt x="7233615" y="270675"/>
                </a:lnTo>
                <a:lnTo>
                  <a:pt x="7233615" y="59677"/>
                </a:lnTo>
                <a:lnTo>
                  <a:pt x="7228925" y="36449"/>
                </a:lnTo>
                <a:lnTo>
                  <a:pt x="7216135" y="17479"/>
                </a:lnTo>
                <a:lnTo>
                  <a:pt x="7197166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9510" y="579407"/>
            <a:ext cx="5781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52788" y="579407"/>
            <a:ext cx="5781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66062" y="579407"/>
            <a:ext cx="5781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5054" y="539592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25" y="0"/>
                </a:moveTo>
                <a:lnTo>
                  <a:pt x="20891" y="0"/>
                </a:lnTo>
                <a:lnTo>
                  <a:pt x="12765" y="1640"/>
                </a:lnTo>
                <a:lnTo>
                  <a:pt x="6126" y="6116"/>
                </a:lnTo>
                <a:lnTo>
                  <a:pt x="1649" y="12756"/>
                </a:lnTo>
                <a:lnTo>
                  <a:pt x="0" y="20853"/>
                </a:lnTo>
                <a:lnTo>
                  <a:pt x="0" y="141401"/>
                </a:lnTo>
                <a:lnTo>
                  <a:pt x="1640" y="149530"/>
                </a:lnTo>
                <a:lnTo>
                  <a:pt x="6116" y="156171"/>
                </a:lnTo>
                <a:lnTo>
                  <a:pt x="12756" y="160650"/>
                </a:lnTo>
                <a:lnTo>
                  <a:pt x="20891" y="162293"/>
                </a:lnTo>
                <a:lnTo>
                  <a:pt x="6385725" y="162293"/>
                </a:lnTo>
                <a:lnTo>
                  <a:pt x="6393859" y="160650"/>
                </a:lnTo>
                <a:lnTo>
                  <a:pt x="6400499" y="156171"/>
                </a:lnTo>
                <a:lnTo>
                  <a:pt x="6404975" y="149530"/>
                </a:lnTo>
                <a:lnTo>
                  <a:pt x="6406616" y="141401"/>
                </a:lnTo>
                <a:lnTo>
                  <a:pt x="6406608" y="20853"/>
                </a:lnTo>
                <a:lnTo>
                  <a:pt x="6404957" y="12730"/>
                </a:lnTo>
                <a:lnTo>
                  <a:pt x="6400478" y="6102"/>
                </a:lnTo>
                <a:lnTo>
                  <a:pt x="6393838" y="1636"/>
                </a:lnTo>
                <a:lnTo>
                  <a:pt x="6385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43740" y="567035"/>
            <a:ext cx="82593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84579" y="704471"/>
            <a:ext cx="5517589" cy="461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9584" y="1566534"/>
            <a:ext cx="2582609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6529" indent="-186847">
              <a:buAutoNum type="arabicPeriod"/>
              <a:tabLst>
                <a:tab pos="197013" algn="l"/>
              </a:tabLst>
            </a:pPr>
            <a:r>
              <a:rPr sz="1200" b="1" spc="-4" dirty="0">
                <a:latin typeface="Gotham Pro"/>
                <a:cs typeface="Gotham Pro"/>
              </a:rPr>
              <a:t>Выбрать раздел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4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/>
              <a:tabLst>
                <a:tab pos="198465" algn="l"/>
              </a:tabLst>
            </a:pPr>
            <a:r>
              <a:rPr sz="1200" spc="-4" dirty="0">
                <a:latin typeface="Gotham Pro"/>
                <a:cs typeface="Gotham Pro"/>
              </a:rPr>
              <a:t>Подать </a:t>
            </a:r>
            <a:r>
              <a:rPr sz="1200" dirty="0">
                <a:latin typeface="Gotham Pro"/>
                <a:cs typeface="Gotham Pro"/>
              </a:rPr>
              <a:t>документы</a:t>
            </a: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sz="1200" spc="-23" dirty="0">
                <a:latin typeface="Gotham Pro"/>
                <a:cs typeface="Gotham Pro"/>
              </a:rPr>
              <a:t>4.1</a:t>
            </a:r>
            <a:r>
              <a:rPr lang="ru-RU" sz="1200" spc="-23" dirty="0">
                <a:latin typeface="Gotham Pro"/>
                <a:cs typeface="Gotham Pro"/>
              </a:rPr>
              <a:t>.</a:t>
            </a:r>
            <a:r>
              <a:rPr sz="1200" spc="-23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Получить баллы</a:t>
            </a:r>
            <a:r>
              <a:rPr lang="ru-RU" sz="1200" spc="11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 startAt="5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4" dirty="0">
                <a:latin typeface="Gotham Pro"/>
                <a:cs typeface="Gotham Pro"/>
              </a:rPr>
              <a:t> </a:t>
            </a:r>
            <a:r>
              <a:rPr lang="ru-RU" sz="1200" spc="-19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Font typeface="Gotham Pro"/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94108" indent="-184427">
              <a:buAutoNum type="arabicPeriod" startAt="5"/>
              <a:tabLst>
                <a:tab pos="194592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направления</a:t>
            </a:r>
          </a:p>
          <a:p>
            <a:pPr>
              <a:spcBef>
                <a:spcPts val="8"/>
              </a:spcBef>
              <a:buFont typeface="Gotham Pro"/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70873" indent="-161191">
              <a:buAutoNum type="arabicPeriod" startAt="5"/>
              <a:tabLst>
                <a:tab pos="171357" algn="l"/>
              </a:tabLst>
            </a:pPr>
            <a:r>
              <a:rPr sz="1200" spc="-8" dirty="0">
                <a:latin typeface="Gotham Pro"/>
                <a:cs typeface="Gotham Pro"/>
              </a:rPr>
              <a:t>Приложить копии</a:t>
            </a:r>
            <a:r>
              <a:rPr sz="1200" spc="-27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26963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210" y="925350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325511" y="1"/>
            <a:ext cx="6837611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4578" y="498341"/>
            <a:ext cx="5517832" cy="4820336"/>
          </a:xfrm>
          <a:custGeom>
            <a:avLst/>
            <a:gdLst/>
            <a:ahLst/>
            <a:cxnLst/>
            <a:rect l="l" t="t" r="r" b="b"/>
            <a:pathLst>
              <a:path w="7233920" h="6329680">
                <a:moveTo>
                  <a:pt x="7173937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6269875"/>
                </a:lnTo>
                <a:lnTo>
                  <a:pt x="4690" y="6293103"/>
                </a:lnTo>
                <a:lnTo>
                  <a:pt x="17479" y="6312073"/>
                </a:lnTo>
                <a:lnTo>
                  <a:pt x="36449" y="6324862"/>
                </a:lnTo>
                <a:lnTo>
                  <a:pt x="59677" y="6329553"/>
                </a:lnTo>
                <a:lnTo>
                  <a:pt x="7173937" y="6329553"/>
                </a:lnTo>
                <a:lnTo>
                  <a:pt x="7197166" y="6324862"/>
                </a:lnTo>
                <a:lnTo>
                  <a:pt x="7216135" y="6312073"/>
                </a:lnTo>
                <a:lnTo>
                  <a:pt x="7228925" y="6293103"/>
                </a:lnTo>
                <a:lnTo>
                  <a:pt x="7233615" y="6269875"/>
                </a:lnTo>
                <a:lnTo>
                  <a:pt x="7233615" y="59677"/>
                </a:lnTo>
                <a:lnTo>
                  <a:pt x="7228925" y="36449"/>
                </a:lnTo>
                <a:lnTo>
                  <a:pt x="7216135" y="17479"/>
                </a:lnTo>
                <a:lnTo>
                  <a:pt x="7197166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4577" y="498342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90" y="0"/>
                </a:lnTo>
                <a:lnTo>
                  <a:pt x="36454" y="4690"/>
                </a:lnTo>
                <a:lnTo>
                  <a:pt x="17481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270675"/>
                </a:lnTo>
                <a:lnTo>
                  <a:pt x="7233615" y="270675"/>
                </a:lnTo>
                <a:lnTo>
                  <a:pt x="7233615" y="59677"/>
                </a:lnTo>
                <a:lnTo>
                  <a:pt x="7228925" y="36449"/>
                </a:lnTo>
                <a:lnTo>
                  <a:pt x="7216135" y="17479"/>
                </a:lnTo>
                <a:lnTo>
                  <a:pt x="7197166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9507" y="579407"/>
            <a:ext cx="5781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52787" y="579407"/>
            <a:ext cx="5781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66065" y="579407"/>
            <a:ext cx="5781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5052" y="539592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25" y="0"/>
                </a:moveTo>
                <a:lnTo>
                  <a:pt x="20891" y="0"/>
                </a:lnTo>
                <a:lnTo>
                  <a:pt x="12765" y="1640"/>
                </a:lnTo>
                <a:lnTo>
                  <a:pt x="6126" y="6116"/>
                </a:lnTo>
                <a:lnTo>
                  <a:pt x="1649" y="12756"/>
                </a:lnTo>
                <a:lnTo>
                  <a:pt x="0" y="20853"/>
                </a:lnTo>
                <a:lnTo>
                  <a:pt x="0" y="141401"/>
                </a:lnTo>
                <a:lnTo>
                  <a:pt x="1642" y="149530"/>
                </a:lnTo>
                <a:lnTo>
                  <a:pt x="6121" y="156171"/>
                </a:lnTo>
                <a:lnTo>
                  <a:pt x="12762" y="160650"/>
                </a:lnTo>
                <a:lnTo>
                  <a:pt x="20891" y="162293"/>
                </a:lnTo>
                <a:lnTo>
                  <a:pt x="6385725" y="162293"/>
                </a:lnTo>
                <a:lnTo>
                  <a:pt x="6393859" y="160650"/>
                </a:lnTo>
                <a:lnTo>
                  <a:pt x="6400499" y="156171"/>
                </a:lnTo>
                <a:lnTo>
                  <a:pt x="6404975" y="149530"/>
                </a:lnTo>
                <a:lnTo>
                  <a:pt x="6406616" y="141401"/>
                </a:lnTo>
                <a:lnTo>
                  <a:pt x="6406608" y="20853"/>
                </a:lnTo>
                <a:lnTo>
                  <a:pt x="6404957" y="12730"/>
                </a:lnTo>
                <a:lnTo>
                  <a:pt x="6400478" y="6102"/>
                </a:lnTo>
                <a:lnTo>
                  <a:pt x="6393838" y="1636"/>
                </a:lnTo>
                <a:lnTo>
                  <a:pt x="6385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43741" y="567035"/>
            <a:ext cx="82593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84570" y="704471"/>
            <a:ext cx="5517608" cy="461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9584" y="1566534"/>
            <a:ext cx="2582609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6529" indent="-186847">
              <a:buAutoNum type="arabicPeriod"/>
              <a:tabLst>
                <a:tab pos="197013" algn="l"/>
              </a:tabLst>
            </a:pPr>
            <a:r>
              <a:rPr sz="1200" b="1" spc="-4" dirty="0" err="1">
                <a:latin typeface="Gotham Pro"/>
                <a:cs typeface="Gotham Pro"/>
              </a:rPr>
              <a:t>Выбрать</a:t>
            </a:r>
            <a:r>
              <a:rPr sz="1200" b="1" spc="-57" dirty="0">
                <a:latin typeface="Gotham Pro"/>
                <a:cs typeface="Gotham Pro"/>
              </a:rPr>
              <a:t> </a:t>
            </a:r>
            <a:r>
              <a:rPr lang="ru-RU" sz="1200" b="1" spc="-8" dirty="0">
                <a:latin typeface="Gotham Pro"/>
                <a:cs typeface="Gotham Pro"/>
              </a:rPr>
              <a:t>сервис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/>
              <a:tabLst>
                <a:tab pos="198465" algn="l"/>
              </a:tabLst>
            </a:pPr>
            <a:r>
              <a:rPr sz="1200" spc="-4" dirty="0">
                <a:latin typeface="Gotham Pro"/>
                <a:cs typeface="Gotham Pro"/>
              </a:rPr>
              <a:t>Подать </a:t>
            </a:r>
            <a:r>
              <a:rPr sz="1200" dirty="0">
                <a:latin typeface="Gotham Pro"/>
                <a:cs typeface="Gotham Pro"/>
              </a:rPr>
              <a:t>документы</a:t>
            </a: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lang="ru-RU" sz="1200" spc="-23" dirty="0">
                <a:latin typeface="Gotham Pro"/>
                <a:cs typeface="Gotham Pro"/>
              </a:rPr>
              <a:t>4.1. </a:t>
            </a:r>
            <a:r>
              <a:rPr lang="ru-RU" sz="1200" dirty="0">
                <a:latin typeface="Gotham Pro"/>
                <a:cs typeface="Gotham Pro"/>
              </a:rPr>
              <a:t>Получить баллы</a:t>
            </a:r>
            <a:r>
              <a:rPr lang="ru-RU" sz="1200" spc="11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 startAt="5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4" dirty="0">
                <a:latin typeface="Gotham Pro"/>
                <a:cs typeface="Gotham Pro"/>
              </a:rPr>
              <a:t> </a:t>
            </a:r>
            <a:r>
              <a:rPr lang="ru-RU" sz="1200" spc="-19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Font typeface="Gotham Pro"/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94108" indent="-184427">
              <a:buAutoNum type="arabicPeriod" startAt="5"/>
              <a:tabLst>
                <a:tab pos="194592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направления</a:t>
            </a:r>
          </a:p>
          <a:p>
            <a:pPr>
              <a:spcBef>
                <a:spcPts val="8"/>
              </a:spcBef>
              <a:buFont typeface="Gotham Pro"/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70873" indent="-161191">
              <a:buAutoNum type="arabicPeriod" startAt="5"/>
              <a:tabLst>
                <a:tab pos="171357" algn="l"/>
              </a:tabLst>
            </a:pPr>
            <a:r>
              <a:rPr sz="1200" spc="-8" dirty="0">
                <a:latin typeface="Gotham Pro"/>
                <a:cs typeface="Gotham Pro"/>
              </a:rPr>
              <a:t>Приложить копии</a:t>
            </a:r>
            <a:r>
              <a:rPr sz="1200" spc="-27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415904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205" y="925355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</a:p>
        </p:txBody>
      </p:sp>
      <p:sp>
        <p:nvSpPr>
          <p:cNvPr id="3" name="object 3"/>
          <p:cNvSpPr/>
          <p:nvPr/>
        </p:nvSpPr>
        <p:spPr>
          <a:xfrm>
            <a:off x="3324225" y="1"/>
            <a:ext cx="6837616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4576" y="498341"/>
            <a:ext cx="5517832" cy="4820336"/>
          </a:xfrm>
          <a:custGeom>
            <a:avLst/>
            <a:gdLst/>
            <a:ahLst/>
            <a:cxnLst/>
            <a:rect l="l" t="t" r="r" b="b"/>
            <a:pathLst>
              <a:path w="7233920" h="6329680">
                <a:moveTo>
                  <a:pt x="7173937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6269875"/>
                </a:lnTo>
                <a:lnTo>
                  <a:pt x="4690" y="6293103"/>
                </a:lnTo>
                <a:lnTo>
                  <a:pt x="17479" y="6312073"/>
                </a:lnTo>
                <a:lnTo>
                  <a:pt x="36449" y="6324862"/>
                </a:lnTo>
                <a:lnTo>
                  <a:pt x="59677" y="6329553"/>
                </a:lnTo>
                <a:lnTo>
                  <a:pt x="7173937" y="6329553"/>
                </a:lnTo>
                <a:lnTo>
                  <a:pt x="7197166" y="6324862"/>
                </a:lnTo>
                <a:lnTo>
                  <a:pt x="7216135" y="6312073"/>
                </a:lnTo>
                <a:lnTo>
                  <a:pt x="7228925" y="6293103"/>
                </a:lnTo>
                <a:lnTo>
                  <a:pt x="7233615" y="6269875"/>
                </a:lnTo>
                <a:lnTo>
                  <a:pt x="7233615" y="59677"/>
                </a:lnTo>
                <a:lnTo>
                  <a:pt x="7228925" y="36449"/>
                </a:lnTo>
                <a:lnTo>
                  <a:pt x="7216135" y="17479"/>
                </a:lnTo>
                <a:lnTo>
                  <a:pt x="7197166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4576" y="498342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270675"/>
                </a:lnTo>
                <a:lnTo>
                  <a:pt x="7233615" y="270675"/>
                </a:lnTo>
                <a:lnTo>
                  <a:pt x="7233615" y="59677"/>
                </a:lnTo>
                <a:lnTo>
                  <a:pt x="7228925" y="36449"/>
                </a:lnTo>
                <a:lnTo>
                  <a:pt x="7216135" y="17479"/>
                </a:lnTo>
                <a:lnTo>
                  <a:pt x="7197166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9510" y="579407"/>
            <a:ext cx="5780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52789" y="579407"/>
            <a:ext cx="5780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66068" y="579407"/>
            <a:ext cx="5780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5046" y="539592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37" y="0"/>
                </a:moveTo>
                <a:lnTo>
                  <a:pt x="20904" y="0"/>
                </a:lnTo>
                <a:lnTo>
                  <a:pt x="12775" y="1640"/>
                </a:lnTo>
                <a:lnTo>
                  <a:pt x="6132" y="6116"/>
                </a:lnTo>
                <a:lnTo>
                  <a:pt x="1651" y="12756"/>
                </a:lnTo>
                <a:lnTo>
                  <a:pt x="0" y="20853"/>
                </a:lnTo>
                <a:lnTo>
                  <a:pt x="0" y="141401"/>
                </a:lnTo>
                <a:lnTo>
                  <a:pt x="1644" y="149530"/>
                </a:lnTo>
                <a:lnTo>
                  <a:pt x="6127" y="156171"/>
                </a:lnTo>
                <a:lnTo>
                  <a:pt x="12773" y="160650"/>
                </a:lnTo>
                <a:lnTo>
                  <a:pt x="20904" y="162293"/>
                </a:lnTo>
                <a:lnTo>
                  <a:pt x="6385737" y="162293"/>
                </a:lnTo>
                <a:lnTo>
                  <a:pt x="6393866" y="160650"/>
                </a:lnTo>
                <a:lnTo>
                  <a:pt x="6400507" y="156171"/>
                </a:lnTo>
                <a:lnTo>
                  <a:pt x="6404986" y="149530"/>
                </a:lnTo>
                <a:lnTo>
                  <a:pt x="6406629" y="141401"/>
                </a:lnTo>
                <a:lnTo>
                  <a:pt x="6406621" y="20853"/>
                </a:lnTo>
                <a:lnTo>
                  <a:pt x="6404968" y="12730"/>
                </a:lnTo>
                <a:lnTo>
                  <a:pt x="6400486" y="6102"/>
                </a:lnTo>
                <a:lnTo>
                  <a:pt x="6393846" y="1636"/>
                </a:lnTo>
                <a:lnTo>
                  <a:pt x="6385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43736" y="567035"/>
            <a:ext cx="82593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84570" y="704582"/>
            <a:ext cx="5517608" cy="461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9584" y="1566534"/>
            <a:ext cx="2582609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lang="ru-RU" sz="1200" dirty="0">
                <a:latin typeface="Gotham Pro"/>
                <a:cs typeface="Gotham Pro"/>
              </a:rPr>
              <a:t>Выбрать</a:t>
            </a:r>
            <a:r>
              <a:rPr lang="ru-RU" sz="1200" spc="-69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lang="ru-RU"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207178" indent="-197496">
              <a:buAutoNum type="arabicPeriod"/>
              <a:tabLst>
                <a:tab pos="207178" algn="l"/>
              </a:tabLst>
            </a:pPr>
            <a:r>
              <a:rPr sz="1200" b="1" spc="-8" dirty="0">
                <a:latin typeface="Gotham Pro"/>
                <a:cs typeface="Gotham Pro"/>
              </a:rPr>
              <a:t>Подать</a:t>
            </a:r>
            <a:r>
              <a:rPr sz="1200" b="1" spc="-4" dirty="0">
                <a:latin typeface="Gotham Pro"/>
                <a:cs typeface="Gotham Pro"/>
              </a:rPr>
              <a:t> </a:t>
            </a:r>
            <a:r>
              <a:rPr sz="1200" b="1" dirty="0">
                <a:latin typeface="Gotham Pro"/>
                <a:cs typeface="Gotham Pro"/>
              </a:rPr>
              <a:t>документы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lang="ru-RU" sz="1200" spc="-23" dirty="0">
                <a:latin typeface="Gotham Pro"/>
                <a:cs typeface="Gotham Pro"/>
              </a:rPr>
              <a:t>4.1. </a:t>
            </a:r>
            <a:r>
              <a:rPr lang="ru-RU" sz="1200" dirty="0">
                <a:latin typeface="Gotham Pro"/>
                <a:cs typeface="Gotham Pro"/>
              </a:rPr>
              <a:t>Получить баллы</a:t>
            </a:r>
            <a:r>
              <a:rPr lang="ru-RU" sz="1200" spc="11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 startAt="5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4" dirty="0">
                <a:latin typeface="Gotham Pro"/>
                <a:cs typeface="Gotham Pro"/>
              </a:rPr>
              <a:t> </a:t>
            </a:r>
            <a:r>
              <a:rPr lang="ru-RU" sz="1200" spc="-19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Font typeface="Gotham Pro"/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94108" indent="-184427">
              <a:buAutoNum type="arabicPeriod" startAt="5"/>
              <a:tabLst>
                <a:tab pos="194592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направления</a:t>
            </a:r>
          </a:p>
          <a:p>
            <a:pPr>
              <a:spcBef>
                <a:spcPts val="8"/>
              </a:spcBef>
              <a:buFont typeface="Gotham Pro"/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70873" indent="-161191">
              <a:buAutoNum type="arabicPeriod" startAt="5"/>
              <a:tabLst>
                <a:tab pos="171357" algn="l"/>
              </a:tabLst>
            </a:pPr>
            <a:r>
              <a:rPr sz="1200" spc="-8" dirty="0">
                <a:latin typeface="Gotham Pro"/>
                <a:cs typeface="Gotham Pro"/>
              </a:rPr>
              <a:t>Приложить копии</a:t>
            </a:r>
            <a:r>
              <a:rPr sz="1200" spc="-27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181729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3"/>
          <p:cNvSpPr/>
          <p:nvPr/>
        </p:nvSpPr>
        <p:spPr>
          <a:xfrm>
            <a:off x="3324225" y="1"/>
            <a:ext cx="6837616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205" y="925355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9343736" y="567035"/>
            <a:ext cx="82593" cy="68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9584" y="1566534"/>
            <a:ext cx="2582609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lang="ru-RU" sz="1200" dirty="0">
                <a:latin typeface="Gotham Pro"/>
                <a:cs typeface="Gotham Pro"/>
              </a:rPr>
              <a:t>Выбрать</a:t>
            </a:r>
            <a:r>
              <a:rPr lang="ru-RU" sz="1200" spc="-69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lang="ru-RU"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207178" indent="-197496">
              <a:buAutoNum type="arabicPeriod"/>
              <a:tabLst>
                <a:tab pos="207178" algn="l"/>
              </a:tabLst>
            </a:pPr>
            <a:r>
              <a:rPr sz="1200" b="1" spc="-8" dirty="0">
                <a:latin typeface="Gotham Pro"/>
                <a:cs typeface="Gotham Pro"/>
              </a:rPr>
              <a:t>Подать</a:t>
            </a:r>
            <a:r>
              <a:rPr sz="1200" b="1" spc="-4" dirty="0">
                <a:latin typeface="Gotham Pro"/>
                <a:cs typeface="Gotham Pro"/>
              </a:rPr>
              <a:t> </a:t>
            </a:r>
            <a:r>
              <a:rPr sz="1200" b="1" dirty="0">
                <a:latin typeface="Gotham Pro"/>
                <a:cs typeface="Gotham Pro"/>
              </a:rPr>
              <a:t>документы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lang="ru-RU" sz="1200" spc="-23" dirty="0">
                <a:latin typeface="Gotham Pro"/>
                <a:cs typeface="Gotham Pro"/>
              </a:rPr>
              <a:t>4.1. </a:t>
            </a:r>
            <a:r>
              <a:rPr lang="ru-RU" sz="1200" dirty="0">
                <a:latin typeface="Gotham Pro"/>
                <a:cs typeface="Gotham Pro"/>
              </a:rPr>
              <a:t>Получить баллы</a:t>
            </a:r>
            <a:r>
              <a:rPr lang="ru-RU" sz="1200" spc="11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 startAt="5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4" dirty="0">
                <a:latin typeface="Gotham Pro"/>
                <a:cs typeface="Gotham Pro"/>
              </a:rPr>
              <a:t> </a:t>
            </a:r>
            <a:r>
              <a:rPr lang="ru-RU" sz="1200" spc="-19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Font typeface="Gotham Pro"/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94108" indent="-184427">
              <a:buAutoNum type="arabicPeriod" startAt="5"/>
              <a:tabLst>
                <a:tab pos="194592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направления</a:t>
            </a:r>
          </a:p>
          <a:p>
            <a:pPr>
              <a:spcBef>
                <a:spcPts val="8"/>
              </a:spcBef>
              <a:buFont typeface="Gotham Pro"/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70873" indent="-161191">
              <a:buAutoNum type="arabicPeriod" startAt="5"/>
              <a:tabLst>
                <a:tab pos="171357" algn="l"/>
              </a:tabLst>
            </a:pPr>
            <a:r>
              <a:rPr sz="1200" spc="-8" dirty="0">
                <a:latin typeface="Gotham Pro"/>
                <a:cs typeface="Gotham Pro"/>
              </a:rPr>
              <a:t>Приложить копии</a:t>
            </a:r>
            <a:r>
              <a:rPr sz="1200" spc="-27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984576" y="498348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270662"/>
                </a:lnTo>
                <a:lnTo>
                  <a:pt x="7233615" y="270662"/>
                </a:lnTo>
                <a:lnTo>
                  <a:pt x="7233615" y="59677"/>
                </a:lnTo>
                <a:lnTo>
                  <a:pt x="7228925" y="36449"/>
                </a:lnTo>
                <a:lnTo>
                  <a:pt x="7216135" y="17479"/>
                </a:lnTo>
                <a:lnTo>
                  <a:pt x="7197166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/>
        </p:nvSpPr>
        <p:spPr>
          <a:xfrm>
            <a:off x="4239510" y="579404"/>
            <a:ext cx="5780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/>
          <p:nvPr/>
        </p:nvSpPr>
        <p:spPr>
          <a:xfrm>
            <a:off x="4152789" y="579404"/>
            <a:ext cx="5780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066068" y="579404"/>
            <a:ext cx="57803" cy="577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8"/>
          <p:cNvSpPr/>
          <p:nvPr/>
        </p:nvSpPr>
        <p:spPr>
          <a:xfrm>
            <a:off x="4395046" y="539593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37" y="0"/>
                </a:moveTo>
                <a:lnTo>
                  <a:pt x="20904" y="0"/>
                </a:lnTo>
                <a:lnTo>
                  <a:pt x="12775" y="1640"/>
                </a:lnTo>
                <a:lnTo>
                  <a:pt x="6131" y="6116"/>
                </a:lnTo>
                <a:lnTo>
                  <a:pt x="1650" y="12756"/>
                </a:lnTo>
                <a:lnTo>
                  <a:pt x="0" y="20840"/>
                </a:lnTo>
                <a:lnTo>
                  <a:pt x="0" y="141401"/>
                </a:lnTo>
                <a:lnTo>
                  <a:pt x="1644" y="149530"/>
                </a:lnTo>
                <a:lnTo>
                  <a:pt x="6127" y="156171"/>
                </a:lnTo>
                <a:lnTo>
                  <a:pt x="12773" y="160650"/>
                </a:lnTo>
                <a:lnTo>
                  <a:pt x="20904" y="162293"/>
                </a:lnTo>
                <a:lnTo>
                  <a:pt x="6385737" y="162293"/>
                </a:lnTo>
                <a:lnTo>
                  <a:pt x="6393866" y="160650"/>
                </a:lnTo>
                <a:lnTo>
                  <a:pt x="6400507" y="156171"/>
                </a:lnTo>
                <a:lnTo>
                  <a:pt x="6404986" y="149530"/>
                </a:lnTo>
                <a:lnTo>
                  <a:pt x="6406629" y="141401"/>
                </a:lnTo>
                <a:lnTo>
                  <a:pt x="6406619" y="20840"/>
                </a:lnTo>
                <a:lnTo>
                  <a:pt x="6404986" y="12756"/>
                </a:lnTo>
                <a:lnTo>
                  <a:pt x="6400484" y="6100"/>
                </a:lnTo>
                <a:lnTo>
                  <a:pt x="6393845" y="1636"/>
                </a:lnTo>
                <a:lnTo>
                  <a:pt x="6385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9"/>
          <p:cNvSpPr/>
          <p:nvPr/>
        </p:nvSpPr>
        <p:spPr>
          <a:xfrm>
            <a:off x="9343736" y="567036"/>
            <a:ext cx="82593" cy="68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5"/>
          <p:cNvSpPr txBox="1"/>
          <p:nvPr/>
        </p:nvSpPr>
        <p:spPr>
          <a:xfrm>
            <a:off x="2892018" y="2235557"/>
            <a:ext cx="995845" cy="337301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33300"/>
              </a:lnSpc>
              <a:spcBef>
                <a:spcPts val="76"/>
              </a:spcBef>
            </a:pPr>
            <a:r>
              <a:rPr sz="800" i="1" dirty="0">
                <a:solidFill>
                  <a:srgbClr val="8D9299"/>
                </a:solidFill>
                <a:latin typeface="Verdana"/>
                <a:cs typeface="Verdana"/>
              </a:rPr>
              <a:t>Подгрузка </a:t>
            </a:r>
            <a:r>
              <a:rPr sz="800" i="1" spc="-8" dirty="0">
                <a:solidFill>
                  <a:srgbClr val="8D9299"/>
                </a:solidFill>
                <a:latin typeface="Verdana"/>
                <a:cs typeface="Verdana"/>
              </a:rPr>
              <a:t>и</a:t>
            </a:r>
            <a:r>
              <a:rPr sz="800" i="1" spc="-145" dirty="0">
                <a:solidFill>
                  <a:srgbClr val="8D9299"/>
                </a:solidFill>
                <a:latin typeface="Verdana"/>
                <a:cs typeface="Verdana"/>
              </a:rPr>
              <a:t> </a:t>
            </a:r>
            <a:r>
              <a:rPr sz="800" i="1" spc="-8" dirty="0">
                <a:solidFill>
                  <a:srgbClr val="8D9299"/>
                </a:solidFill>
                <a:latin typeface="Verdana"/>
                <a:cs typeface="Verdana"/>
              </a:rPr>
              <a:t>увязка  </a:t>
            </a:r>
            <a:r>
              <a:rPr sz="800" i="1" spc="4" dirty="0">
                <a:solidFill>
                  <a:srgbClr val="8D9299"/>
                </a:solidFill>
                <a:latin typeface="Verdana"/>
                <a:cs typeface="Verdana"/>
              </a:rPr>
              <a:t>по</a:t>
            </a:r>
            <a:r>
              <a:rPr sz="800" i="1" spc="-46" dirty="0">
                <a:solidFill>
                  <a:srgbClr val="8D9299"/>
                </a:solidFill>
                <a:latin typeface="Verdana"/>
                <a:cs typeface="Verdana"/>
              </a:rPr>
              <a:t> </a:t>
            </a:r>
            <a:r>
              <a:rPr sz="800" i="1" spc="15" dirty="0">
                <a:solidFill>
                  <a:srgbClr val="8D9299"/>
                </a:solidFill>
                <a:latin typeface="Verdana"/>
                <a:cs typeface="Verdana"/>
              </a:rPr>
              <a:t>СНИЛС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19" name="object 16"/>
          <p:cNvSpPr/>
          <p:nvPr/>
        </p:nvSpPr>
        <p:spPr>
          <a:xfrm>
            <a:off x="3221339" y="2616461"/>
            <a:ext cx="1237540" cy="693455"/>
          </a:xfrm>
          <a:custGeom>
            <a:avLst/>
            <a:gdLst/>
            <a:ahLst/>
            <a:cxnLst/>
            <a:rect l="l" t="t" r="r" b="b"/>
            <a:pathLst>
              <a:path w="1622425" h="910589">
                <a:moveTo>
                  <a:pt x="1622386" y="910183"/>
                </a:moveTo>
                <a:lnTo>
                  <a:pt x="1571040" y="909503"/>
                </a:lnTo>
                <a:lnTo>
                  <a:pt x="1520031" y="907474"/>
                </a:lnTo>
                <a:lnTo>
                  <a:pt x="1469374" y="904113"/>
                </a:lnTo>
                <a:lnTo>
                  <a:pt x="1419088" y="899437"/>
                </a:lnTo>
                <a:lnTo>
                  <a:pt x="1369190" y="893463"/>
                </a:lnTo>
                <a:lnTo>
                  <a:pt x="1319696" y="886210"/>
                </a:lnTo>
                <a:lnTo>
                  <a:pt x="1270625" y="877692"/>
                </a:lnTo>
                <a:lnTo>
                  <a:pt x="1221992" y="867929"/>
                </a:lnTo>
                <a:lnTo>
                  <a:pt x="1173815" y="856936"/>
                </a:lnTo>
                <a:lnTo>
                  <a:pt x="1126112" y="844732"/>
                </a:lnTo>
                <a:lnTo>
                  <a:pt x="1078899" y="831333"/>
                </a:lnTo>
                <a:lnTo>
                  <a:pt x="1032193" y="816756"/>
                </a:lnTo>
                <a:lnTo>
                  <a:pt x="986012" y="801018"/>
                </a:lnTo>
                <a:lnTo>
                  <a:pt x="940372" y="784137"/>
                </a:lnTo>
                <a:lnTo>
                  <a:pt x="895292" y="766130"/>
                </a:lnTo>
                <a:lnTo>
                  <a:pt x="850787" y="747013"/>
                </a:lnTo>
                <a:lnTo>
                  <a:pt x="806876" y="726805"/>
                </a:lnTo>
                <a:lnTo>
                  <a:pt x="763575" y="705521"/>
                </a:lnTo>
                <a:lnTo>
                  <a:pt x="720901" y="683180"/>
                </a:lnTo>
                <a:lnTo>
                  <a:pt x="678872" y="659798"/>
                </a:lnTo>
                <a:lnTo>
                  <a:pt x="637504" y="635392"/>
                </a:lnTo>
                <a:lnTo>
                  <a:pt x="596815" y="609980"/>
                </a:lnTo>
                <a:lnTo>
                  <a:pt x="556822" y="583579"/>
                </a:lnTo>
                <a:lnTo>
                  <a:pt x="517542" y="556206"/>
                </a:lnTo>
                <a:lnTo>
                  <a:pt x="478992" y="527878"/>
                </a:lnTo>
                <a:lnTo>
                  <a:pt x="441189" y="498612"/>
                </a:lnTo>
                <a:lnTo>
                  <a:pt x="404150" y="468425"/>
                </a:lnTo>
                <a:lnTo>
                  <a:pt x="367893" y="437334"/>
                </a:lnTo>
                <a:lnTo>
                  <a:pt x="332435" y="405357"/>
                </a:lnTo>
                <a:lnTo>
                  <a:pt x="297792" y="372511"/>
                </a:lnTo>
                <a:lnTo>
                  <a:pt x="263983" y="338812"/>
                </a:lnTo>
                <a:lnTo>
                  <a:pt x="231023" y="304278"/>
                </a:lnTo>
                <a:lnTo>
                  <a:pt x="198930" y="268926"/>
                </a:lnTo>
                <a:lnTo>
                  <a:pt x="167722" y="232774"/>
                </a:lnTo>
                <a:lnTo>
                  <a:pt x="137415" y="195837"/>
                </a:lnTo>
                <a:lnTo>
                  <a:pt x="108026" y="158134"/>
                </a:lnTo>
                <a:lnTo>
                  <a:pt x="79573" y="119682"/>
                </a:lnTo>
                <a:lnTo>
                  <a:pt x="52073" y="80497"/>
                </a:lnTo>
                <a:lnTo>
                  <a:pt x="25543" y="40597"/>
                </a:lnTo>
                <a:lnTo>
                  <a:pt x="0" y="0"/>
                </a:lnTo>
              </a:path>
            </a:pathLst>
          </a:custGeom>
          <a:ln w="12700">
            <a:solidFill>
              <a:srgbClr val="8D9299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0"/>
          <p:cNvSpPr/>
          <p:nvPr/>
        </p:nvSpPr>
        <p:spPr>
          <a:xfrm>
            <a:off x="3983968" y="704582"/>
            <a:ext cx="5517608" cy="461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977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210" y="925355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324610" y="1"/>
            <a:ext cx="6837614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4582" y="498341"/>
            <a:ext cx="5517832" cy="4820336"/>
          </a:xfrm>
          <a:custGeom>
            <a:avLst/>
            <a:gdLst/>
            <a:ahLst/>
            <a:cxnLst/>
            <a:rect l="l" t="t" r="r" b="b"/>
            <a:pathLst>
              <a:path w="7233920" h="6329680">
                <a:moveTo>
                  <a:pt x="7173925" y="0"/>
                </a:moveTo>
                <a:lnTo>
                  <a:pt x="59677" y="0"/>
                </a:lnTo>
                <a:lnTo>
                  <a:pt x="36443" y="4690"/>
                </a:lnTo>
                <a:lnTo>
                  <a:pt x="17475" y="17479"/>
                </a:lnTo>
                <a:lnTo>
                  <a:pt x="4688" y="36449"/>
                </a:lnTo>
                <a:lnTo>
                  <a:pt x="0" y="59677"/>
                </a:lnTo>
                <a:lnTo>
                  <a:pt x="0" y="6269875"/>
                </a:lnTo>
                <a:lnTo>
                  <a:pt x="4688" y="6293103"/>
                </a:lnTo>
                <a:lnTo>
                  <a:pt x="17475" y="6312073"/>
                </a:lnTo>
                <a:lnTo>
                  <a:pt x="36443" y="6324862"/>
                </a:lnTo>
                <a:lnTo>
                  <a:pt x="59677" y="6329553"/>
                </a:lnTo>
                <a:lnTo>
                  <a:pt x="7173925" y="6329553"/>
                </a:lnTo>
                <a:lnTo>
                  <a:pt x="7197153" y="6324862"/>
                </a:lnTo>
                <a:lnTo>
                  <a:pt x="7216122" y="6312073"/>
                </a:lnTo>
                <a:lnTo>
                  <a:pt x="7228912" y="6293103"/>
                </a:lnTo>
                <a:lnTo>
                  <a:pt x="7233602" y="6269875"/>
                </a:lnTo>
                <a:lnTo>
                  <a:pt x="7233602" y="59677"/>
                </a:lnTo>
                <a:lnTo>
                  <a:pt x="7228912" y="36449"/>
                </a:lnTo>
                <a:lnTo>
                  <a:pt x="7216122" y="17479"/>
                </a:lnTo>
                <a:lnTo>
                  <a:pt x="7197153" y="4690"/>
                </a:lnTo>
                <a:lnTo>
                  <a:pt x="71739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4581" y="498342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25" y="0"/>
                </a:moveTo>
                <a:lnTo>
                  <a:pt x="59677" y="0"/>
                </a:lnTo>
                <a:lnTo>
                  <a:pt x="36443" y="4690"/>
                </a:lnTo>
                <a:lnTo>
                  <a:pt x="17475" y="17479"/>
                </a:lnTo>
                <a:lnTo>
                  <a:pt x="4688" y="36449"/>
                </a:lnTo>
                <a:lnTo>
                  <a:pt x="0" y="59677"/>
                </a:lnTo>
                <a:lnTo>
                  <a:pt x="0" y="270675"/>
                </a:lnTo>
                <a:lnTo>
                  <a:pt x="7233602" y="270675"/>
                </a:lnTo>
                <a:lnTo>
                  <a:pt x="7233602" y="59677"/>
                </a:lnTo>
                <a:lnTo>
                  <a:pt x="7228912" y="36449"/>
                </a:lnTo>
                <a:lnTo>
                  <a:pt x="7216122" y="17479"/>
                </a:lnTo>
                <a:lnTo>
                  <a:pt x="7197153" y="4690"/>
                </a:lnTo>
                <a:lnTo>
                  <a:pt x="7173925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9507" y="579407"/>
            <a:ext cx="5781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52785" y="579407"/>
            <a:ext cx="5781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66065" y="579407"/>
            <a:ext cx="5781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5051" y="539592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37" y="0"/>
                </a:moveTo>
                <a:lnTo>
                  <a:pt x="20891" y="0"/>
                </a:lnTo>
                <a:lnTo>
                  <a:pt x="12765" y="1640"/>
                </a:lnTo>
                <a:lnTo>
                  <a:pt x="6126" y="6116"/>
                </a:lnTo>
                <a:lnTo>
                  <a:pt x="1649" y="12756"/>
                </a:lnTo>
                <a:lnTo>
                  <a:pt x="0" y="20853"/>
                </a:lnTo>
                <a:lnTo>
                  <a:pt x="0" y="141401"/>
                </a:lnTo>
                <a:lnTo>
                  <a:pt x="1642" y="149530"/>
                </a:lnTo>
                <a:lnTo>
                  <a:pt x="6121" y="156171"/>
                </a:lnTo>
                <a:lnTo>
                  <a:pt x="12762" y="160650"/>
                </a:lnTo>
                <a:lnTo>
                  <a:pt x="20891" y="162293"/>
                </a:lnTo>
                <a:lnTo>
                  <a:pt x="6385737" y="162293"/>
                </a:lnTo>
                <a:lnTo>
                  <a:pt x="6393865" y="160650"/>
                </a:lnTo>
                <a:lnTo>
                  <a:pt x="6400501" y="156171"/>
                </a:lnTo>
                <a:lnTo>
                  <a:pt x="6404975" y="149530"/>
                </a:lnTo>
                <a:lnTo>
                  <a:pt x="6406616" y="141401"/>
                </a:lnTo>
                <a:lnTo>
                  <a:pt x="6406608" y="20853"/>
                </a:lnTo>
                <a:lnTo>
                  <a:pt x="6404957" y="12730"/>
                </a:lnTo>
                <a:lnTo>
                  <a:pt x="6400480" y="6102"/>
                </a:lnTo>
                <a:lnTo>
                  <a:pt x="6393844" y="1636"/>
                </a:lnTo>
                <a:lnTo>
                  <a:pt x="6385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43732" y="567035"/>
            <a:ext cx="82593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84579" y="704481"/>
            <a:ext cx="5517589" cy="46140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9584" y="1566534"/>
            <a:ext cx="2582609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69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/>
              <a:tabLst>
                <a:tab pos="198465" algn="l"/>
              </a:tabLst>
            </a:pPr>
            <a:r>
              <a:rPr sz="1200" spc="-4" dirty="0">
                <a:latin typeface="Gotham Pro"/>
                <a:cs typeface="Gotham Pro"/>
              </a:rPr>
              <a:t>Подать </a:t>
            </a:r>
            <a:r>
              <a:rPr sz="1200" dirty="0">
                <a:latin typeface="Gotham Pro"/>
                <a:cs typeface="Gotham Pro"/>
              </a:rPr>
              <a:t>документы</a:t>
            </a: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sz="1200" b="1" spc="-23" dirty="0">
                <a:latin typeface="Gotham Pro"/>
                <a:cs typeface="Gotham Pro"/>
              </a:rPr>
              <a:t>4.1 </a:t>
            </a:r>
            <a:r>
              <a:rPr lang="ru-RU" sz="1200" b="1" dirty="0">
                <a:latin typeface="Gotham Pro"/>
                <a:cs typeface="Gotham Pro"/>
              </a:rPr>
              <a:t>Получить </a:t>
            </a:r>
            <a:r>
              <a:rPr sz="1200" b="1" dirty="0" err="1">
                <a:latin typeface="Gotham Pro"/>
                <a:cs typeface="Gotham Pro"/>
              </a:rPr>
              <a:t>баллы</a:t>
            </a:r>
            <a:r>
              <a:rPr sz="1200" b="1" spc="11" dirty="0">
                <a:latin typeface="Gotham Pro"/>
                <a:cs typeface="Gotham Pro"/>
              </a:rPr>
              <a:t> </a:t>
            </a:r>
            <a:r>
              <a:rPr sz="1200" b="1" dirty="0">
                <a:latin typeface="Gotham Pro"/>
                <a:cs typeface="Gotham Pro"/>
              </a:rPr>
              <a:t>ЕГЭ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 startAt="5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4" dirty="0">
                <a:latin typeface="Gotham Pro"/>
                <a:cs typeface="Gotham Pro"/>
              </a:rPr>
              <a:t> </a:t>
            </a:r>
            <a:r>
              <a:rPr lang="ru-RU" sz="1200" spc="-19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Font typeface="Gotham Pro"/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94108" indent="-184427">
              <a:buAutoNum type="arabicPeriod" startAt="5"/>
              <a:tabLst>
                <a:tab pos="194592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направления</a:t>
            </a:r>
          </a:p>
          <a:p>
            <a:pPr>
              <a:spcBef>
                <a:spcPts val="8"/>
              </a:spcBef>
              <a:buFont typeface="Gotham Pro"/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70873" indent="-161191">
              <a:buAutoNum type="arabicPeriod" startAt="5"/>
              <a:tabLst>
                <a:tab pos="171357" algn="l"/>
              </a:tabLst>
            </a:pPr>
            <a:r>
              <a:rPr sz="1200" spc="-8" dirty="0">
                <a:latin typeface="Gotham Pro"/>
                <a:cs typeface="Gotham Pro"/>
              </a:rPr>
              <a:t>Приложить копии</a:t>
            </a:r>
            <a:r>
              <a:rPr sz="1200" spc="-27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60382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210" y="925355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324224" y="1"/>
            <a:ext cx="6837616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4581" y="498341"/>
            <a:ext cx="5517832" cy="4820336"/>
          </a:xfrm>
          <a:custGeom>
            <a:avLst/>
            <a:gdLst/>
            <a:ahLst/>
            <a:cxnLst/>
            <a:rect l="l" t="t" r="r" b="b"/>
            <a:pathLst>
              <a:path w="7233920" h="6329680">
                <a:moveTo>
                  <a:pt x="7173937" y="0"/>
                </a:moveTo>
                <a:lnTo>
                  <a:pt x="59677" y="0"/>
                </a:lnTo>
                <a:lnTo>
                  <a:pt x="36443" y="4690"/>
                </a:lnTo>
                <a:lnTo>
                  <a:pt x="17475" y="17479"/>
                </a:lnTo>
                <a:lnTo>
                  <a:pt x="4688" y="36449"/>
                </a:lnTo>
                <a:lnTo>
                  <a:pt x="0" y="59677"/>
                </a:lnTo>
                <a:lnTo>
                  <a:pt x="0" y="6269875"/>
                </a:lnTo>
                <a:lnTo>
                  <a:pt x="4688" y="6293103"/>
                </a:lnTo>
                <a:lnTo>
                  <a:pt x="17475" y="6312073"/>
                </a:lnTo>
                <a:lnTo>
                  <a:pt x="36443" y="6324862"/>
                </a:lnTo>
                <a:lnTo>
                  <a:pt x="59677" y="6329553"/>
                </a:lnTo>
                <a:lnTo>
                  <a:pt x="7173937" y="6329553"/>
                </a:lnTo>
                <a:lnTo>
                  <a:pt x="7197160" y="6324862"/>
                </a:lnTo>
                <a:lnTo>
                  <a:pt x="7216130" y="6312073"/>
                </a:lnTo>
                <a:lnTo>
                  <a:pt x="7228923" y="6293103"/>
                </a:lnTo>
                <a:lnTo>
                  <a:pt x="7233615" y="6269875"/>
                </a:lnTo>
                <a:lnTo>
                  <a:pt x="7233615" y="59677"/>
                </a:lnTo>
                <a:lnTo>
                  <a:pt x="7228923" y="36449"/>
                </a:lnTo>
                <a:lnTo>
                  <a:pt x="7216130" y="17479"/>
                </a:lnTo>
                <a:lnTo>
                  <a:pt x="7197160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4580" y="498342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77" y="0"/>
                </a:lnTo>
                <a:lnTo>
                  <a:pt x="36443" y="4690"/>
                </a:lnTo>
                <a:lnTo>
                  <a:pt x="17475" y="17479"/>
                </a:lnTo>
                <a:lnTo>
                  <a:pt x="4688" y="36449"/>
                </a:lnTo>
                <a:lnTo>
                  <a:pt x="0" y="59677"/>
                </a:lnTo>
                <a:lnTo>
                  <a:pt x="0" y="270675"/>
                </a:lnTo>
                <a:lnTo>
                  <a:pt x="7233615" y="270675"/>
                </a:lnTo>
                <a:lnTo>
                  <a:pt x="7233615" y="59677"/>
                </a:lnTo>
                <a:lnTo>
                  <a:pt x="7228925" y="36449"/>
                </a:lnTo>
                <a:lnTo>
                  <a:pt x="7216135" y="17479"/>
                </a:lnTo>
                <a:lnTo>
                  <a:pt x="7197166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9514" y="579407"/>
            <a:ext cx="5780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52794" y="579407"/>
            <a:ext cx="5780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66063" y="579407"/>
            <a:ext cx="5781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5050" y="539592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37" y="0"/>
                </a:moveTo>
                <a:lnTo>
                  <a:pt x="20891" y="0"/>
                </a:lnTo>
                <a:lnTo>
                  <a:pt x="12765" y="1640"/>
                </a:lnTo>
                <a:lnTo>
                  <a:pt x="6126" y="6116"/>
                </a:lnTo>
                <a:lnTo>
                  <a:pt x="1649" y="12756"/>
                </a:lnTo>
                <a:lnTo>
                  <a:pt x="0" y="20853"/>
                </a:lnTo>
                <a:lnTo>
                  <a:pt x="0" y="141401"/>
                </a:lnTo>
                <a:lnTo>
                  <a:pt x="1642" y="149530"/>
                </a:lnTo>
                <a:lnTo>
                  <a:pt x="6121" y="156171"/>
                </a:lnTo>
                <a:lnTo>
                  <a:pt x="12762" y="160650"/>
                </a:lnTo>
                <a:lnTo>
                  <a:pt x="20891" y="162293"/>
                </a:lnTo>
                <a:lnTo>
                  <a:pt x="6385737" y="162293"/>
                </a:lnTo>
                <a:lnTo>
                  <a:pt x="6393865" y="160650"/>
                </a:lnTo>
                <a:lnTo>
                  <a:pt x="6400501" y="156171"/>
                </a:lnTo>
                <a:lnTo>
                  <a:pt x="6404975" y="149530"/>
                </a:lnTo>
                <a:lnTo>
                  <a:pt x="6406616" y="141401"/>
                </a:lnTo>
                <a:lnTo>
                  <a:pt x="6406608" y="20853"/>
                </a:lnTo>
                <a:lnTo>
                  <a:pt x="6404957" y="12730"/>
                </a:lnTo>
                <a:lnTo>
                  <a:pt x="6400480" y="6102"/>
                </a:lnTo>
                <a:lnTo>
                  <a:pt x="6393844" y="1636"/>
                </a:lnTo>
                <a:lnTo>
                  <a:pt x="6385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43741" y="567035"/>
            <a:ext cx="82583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84579" y="704471"/>
            <a:ext cx="5517599" cy="461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9584" y="1566534"/>
            <a:ext cx="2582609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69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/>
              <a:tabLst>
                <a:tab pos="198465" algn="l"/>
              </a:tabLst>
            </a:pPr>
            <a:r>
              <a:rPr sz="1200" spc="-4" dirty="0">
                <a:latin typeface="Gotham Pro"/>
                <a:cs typeface="Gotham Pro"/>
              </a:rPr>
              <a:t>Подать </a:t>
            </a:r>
            <a:r>
              <a:rPr sz="1200" dirty="0">
                <a:latin typeface="Gotham Pro"/>
                <a:cs typeface="Gotham Pro"/>
              </a:rPr>
              <a:t>документы</a:t>
            </a: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lang="ru-RU" sz="1200" spc="-23" dirty="0">
                <a:latin typeface="Gotham Pro"/>
                <a:cs typeface="Gotham Pro"/>
              </a:rPr>
              <a:t>4.1. </a:t>
            </a:r>
            <a:r>
              <a:rPr lang="ru-RU" sz="1200" dirty="0">
                <a:latin typeface="Gotham Pro"/>
                <a:cs typeface="Gotham Pro"/>
              </a:rPr>
              <a:t>Получить баллы</a:t>
            </a:r>
            <a:r>
              <a:rPr lang="ru-RU" sz="1200" spc="11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 startAt="5"/>
              <a:tabLst>
                <a:tab pos="198465" algn="l"/>
              </a:tabLst>
            </a:pPr>
            <a:r>
              <a:rPr sz="1200" b="1" spc="-4" dirty="0" err="1">
                <a:latin typeface="Gotham Pro"/>
                <a:cs typeface="Gotham Pro"/>
              </a:rPr>
              <a:t>Выбрать</a:t>
            </a:r>
            <a:r>
              <a:rPr sz="1200" b="1" spc="-4" dirty="0">
                <a:latin typeface="Gotham Pro"/>
                <a:cs typeface="Gotham Pro"/>
              </a:rPr>
              <a:t> </a:t>
            </a:r>
            <a:r>
              <a:rPr lang="ru-RU" sz="1200" b="1" spc="-15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94108" indent="-184427">
              <a:buAutoNum type="arabicPeriod" startAt="5"/>
              <a:tabLst>
                <a:tab pos="194592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направления</a:t>
            </a:r>
          </a:p>
          <a:p>
            <a:pPr>
              <a:spcBef>
                <a:spcPts val="8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70873" indent="-161191">
              <a:buAutoNum type="arabicPeriod" startAt="5"/>
              <a:tabLst>
                <a:tab pos="171357" algn="l"/>
              </a:tabLst>
            </a:pPr>
            <a:r>
              <a:rPr sz="1200" spc="-8" dirty="0">
                <a:latin typeface="Gotham Pro"/>
                <a:cs typeface="Gotham Pro"/>
              </a:rPr>
              <a:t>Приложить копии</a:t>
            </a:r>
            <a:r>
              <a:rPr sz="1200" spc="-27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412339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4997" y="1"/>
            <a:ext cx="6837613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84580" y="498343"/>
            <a:ext cx="5517832" cy="4820336"/>
          </a:xfrm>
          <a:custGeom>
            <a:avLst/>
            <a:gdLst/>
            <a:ahLst/>
            <a:cxnLst/>
            <a:rect l="l" t="t" r="r" b="b"/>
            <a:pathLst>
              <a:path w="7233920" h="6329680">
                <a:moveTo>
                  <a:pt x="7173925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6269863"/>
                </a:lnTo>
                <a:lnTo>
                  <a:pt x="4690" y="6293098"/>
                </a:lnTo>
                <a:lnTo>
                  <a:pt x="17479" y="6312071"/>
                </a:lnTo>
                <a:lnTo>
                  <a:pt x="36449" y="6324862"/>
                </a:lnTo>
                <a:lnTo>
                  <a:pt x="59677" y="6329553"/>
                </a:lnTo>
                <a:lnTo>
                  <a:pt x="7173925" y="6329553"/>
                </a:lnTo>
                <a:lnTo>
                  <a:pt x="7197160" y="6324862"/>
                </a:lnTo>
                <a:lnTo>
                  <a:pt x="7216133" y="6312071"/>
                </a:lnTo>
                <a:lnTo>
                  <a:pt x="7228924" y="6293098"/>
                </a:lnTo>
                <a:lnTo>
                  <a:pt x="7233615" y="6269863"/>
                </a:lnTo>
                <a:lnTo>
                  <a:pt x="7233615" y="59677"/>
                </a:lnTo>
                <a:lnTo>
                  <a:pt x="7228924" y="36449"/>
                </a:lnTo>
                <a:lnTo>
                  <a:pt x="7216133" y="17479"/>
                </a:lnTo>
                <a:lnTo>
                  <a:pt x="7197160" y="4690"/>
                </a:lnTo>
                <a:lnTo>
                  <a:pt x="71739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4577" y="498349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77" y="0"/>
                </a:lnTo>
                <a:lnTo>
                  <a:pt x="36449" y="4688"/>
                </a:lnTo>
                <a:lnTo>
                  <a:pt x="17479" y="17475"/>
                </a:lnTo>
                <a:lnTo>
                  <a:pt x="4690" y="36443"/>
                </a:lnTo>
                <a:lnTo>
                  <a:pt x="0" y="59677"/>
                </a:lnTo>
                <a:lnTo>
                  <a:pt x="0" y="270662"/>
                </a:lnTo>
                <a:lnTo>
                  <a:pt x="7233615" y="270662"/>
                </a:lnTo>
                <a:lnTo>
                  <a:pt x="7233615" y="59677"/>
                </a:lnTo>
                <a:lnTo>
                  <a:pt x="7228925" y="36443"/>
                </a:lnTo>
                <a:lnTo>
                  <a:pt x="7216135" y="17475"/>
                </a:lnTo>
                <a:lnTo>
                  <a:pt x="7197166" y="4688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39508" y="579404"/>
            <a:ext cx="5781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52787" y="579404"/>
            <a:ext cx="5781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66065" y="579404"/>
            <a:ext cx="5781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95053" y="539589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25" y="0"/>
                </a:moveTo>
                <a:lnTo>
                  <a:pt x="20891" y="0"/>
                </a:lnTo>
                <a:lnTo>
                  <a:pt x="12762" y="1642"/>
                </a:lnTo>
                <a:lnTo>
                  <a:pt x="6122" y="6121"/>
                </a:lnTo>
                <a:lnTo>
                  <a:pt x="1648" y="12762"/>
                </a:lnTo>
                <a:lnTo>
                  <a:pt x="0" y="20853"/>
                </a:lnTo>
                <a:lnTo>
                  <a:pt x="0" y="141401"/>
                </a:lnTo>
                <a:lnTo>
                  <a:pt x="1642" y="149530"/>
                </a:lnTo>
                <a:lnTo>
                  <a:pt x="6121" y="156171"/>
                </a:lnTo>
                <a:lnTo>
                  <a:pt x="12762" y="160650"/>
                </a:lnTo>
                <a:lnTo>
                  <a:pt x="20891" y="162293"/>
                </a:lnTo>
                <a:lnTo>
                  <a:pt x="6385725" y="162293"/>
                </a:lnTo>
                <a:lnTo>
                  <a:pt x="6393859" y="160650"/>
                </a:lnTo>
                <a:lnTo>
                  <a:pt x="6400499" y="156171"/>
                </a:lnTo>
                <a:lnTo>
                  <a:pt x="6404975" y="149530"/>
                </a:lnTo>
                <a:lnTo>
                  <a:pt x="6406616" y="141401"/>
                </a:lnTo>
                <a:lnTo>
                  <a:pt x="6406608" y="20853"/>
                </a:lnTo>
                <a:lnTo>
                  <a:pt x="6404975" y="12762"/>
                </a:lnTo>
                <a:lnTo>
                  <a:pt x="6400499" y="6121"/>
                </a:lnTo>
                <a:lnTo>
                  <a:pt x="6393830" y="1636"/>
                </a:lnTo>
                <a:lnTo>
                  <a:pt x="6385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43732" y="567036"/>
            <a:ext cx="82602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84570" y="704471"/>
            <a:ext cx="5517832" cy="4614330"/>
          </a:xfrm>
          <a:custGeom>
            <a:avLst/>
            <a:gdLst/>
            <a:ahLst/>
            <a:cxnLst/>
            <a:rect l="l" t="t" r="r" b="b"/>
            <a:pathLst>
              <a:path w="7233920" h="6059170">
                <a:moveTo>
                  <a:pt x="7233627" y="0"/>
                </a:moveTo>
                <a:lnTo>
                  <a:pt x="0" y="0"/>
                </a:lnTo>
                <a:lnTo>
                  <a:pt x="0" y="5999200"/>
                </a:lnTo>
                <a:lnTo>
                  <a:pt x="4692" y="6022434"/>
                </a:lnTo>
                <a:lnTo>
                  <a:pt x="17486" y="6041402"/>
                </a:lnTo>
                <a:lnTo>
                  <a:pt x="36459" y="6054189"/>
                </a:lnTo>
                <a:lnTo>
                  <a:pt x="59690" y="6058877"/>
                </a:lnTo>
                <a:lnTo>
                  <a:pt x="7173937" y="6058877"/>
                </a:lnTo>
                <a:lnTo>
                  <a:pt x="7197173" y="6054189"/>
                </a:lnTo>
                <a:lnTo>
                  <a:pt x="7216146" y="6041402"/>
                </a:lnTo>
                <a:lnTo>
                  <a:pt x="7228937" y="6022434"/>
                </a:lnTo>
                <a:lnTo>
                  <a:pt x="7233627" y="5999200"/>
                </a:lnTo>
                <a:lnTo>
                  <a:pt x="7233627" y="0"/>
                </a:lnTo>
                <a:close/>
              </a:path>
            </a:pathLst>
          </a:custGeom>
          <a:solidFill>
            <a:srgbClr val="ECF1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84578" y="704471"/>
            <a:ext cx="5517598" cy="33932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20210" y="925350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13" name="object 13"/>
          <p:cNvSpPr txBox="1"/>
          <p:nvPr/>
        </p:nvSpPr>
        <p:spPr>
          <a:xfrm>
            <a:off x="839579" y="1566534"/>
            <a:ext cx="2582609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69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/>
              <a:tabLst>
                <a:tab pos="198465" algn="l"/>
              </a:tabLst>
            </a:pPr>
            <a:r>
              <a:rPr sz="1200" spc="-4" dirty="0">
                <a:latin typeface="Gotham Pro"/>
                <a:cs typeface="Gotham Pro"/>
              </a:rPr>
              <a:t>Подать </a:t>
            </a:r>
            <a:r>
              <a:rPr sz="1200" dirty="0">
                <a:latin typeface="Gotham Pro"/>
                <a:cs typeface="Gotham Pro"/>
              </a:rPr>
              <a:t>документы</a:t>
            </a: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lang="ru-RU" sz="1200" spc="-23" dirty="0">
                <a:latin typeface="Gotham Pro"/>
                <a:cs typeface="Gotham Pro"/>
              </a:rPr>
              <a:t>4.1. </a:t>
            </a:r>
            <a:r>
              <a:rPr lang="ru-RU" sz="1200" dirty="0">
                <a:latin typeface="Gotham Pro"/>
                <a:cs typeface="Gotham Pro"/>
              </a:rPr>
              <a:t>Получить баллы</a:t>
            </a:r>
            <a:r>
              <a:rPr lang="ru-RU" sz="1200" spc="11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 startAt="5"/>
              <a:tabLst>
                <a:tab pos="198465" algn="l"/>
              </a:tabLst>
            </a:pPr>
            <a:r>
              <a:rPr sz="1200" b="1" spc="-4" dirty="0" err="1">
                <a:latin typeface="Gotham Pro"/>
                <a:cs typeface="Gotham Pro"/>
              </a:rPr>
              <a:t>Выбрать</a:t>
            </a:r>
            <a:r>
              <a:rPr sz="1200" b="1" spc="-4" dirty="0">
                <a:latin typeface="Gotham Pro"/>
                <a:cs typeface="Gotham Pro"/>
              </a:rPr>
              <a:t> </a:t>
            </a:r>
            <a:r>
              <a:rPr lang="ru-RU" sz="1200" b="1" spc="-15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94108" indent="-184427">
              <a:buAutoNum type="arabicPeriod" startAt="5"/>
              <a:tabLst>
                <a:tab pos="194592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направления</a:t>
            </a:r>
          </a:p>
          <a:p>
            <a:pPr>
              <a:spcBef>
                <a:spcPts val="8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70873" indent="-161191">
              <a:buAutoNum type="arabicPeriod" startAt="5"/>
              <a:tabLst>
                <a:tab pos="171357" algn="l"/>
              </a:tabLst>
            </a:pPr>
            <a:r>
              <a:rPr sz="1200" spc="-8" dirty="0">
                <a:latin typeface="Gotham Pro"/>
                <a:cs typeface="Gotham Pro"/>
              </a:rPr>
              <a:t>Приложить копии</a:t>
            </a:r>
            <a:r>
              <a:rPr sz="1200" spc="-27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18796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214" y="925350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324610" y="1"/>
            <a:ext cx="6837616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4580" y="498343"/>
            <a:ext cx="5517832" cy="4820336"/>
          </a:xfrm>
          <a:custGeom>
            <a:avLst/>
            <a:gdLst/>
            <a:ahLst/>
            <a:cxnLst/>
            <a:rect l="l" t="t" r="r" b="b"/>
            <a:pathLst>
              <a:path w="7233920" h="6329680">
                <a:moveTo>
                  <a:pt x="7173925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6269863"/>
                </a:lnTo>
                <a:lnTo>
                  <a:pt x="4690" y="6293098"/>
                </a:lnTo>
                <a:lnTo>
                  <a:pt x="17479" y="6312071"/>
                </a:lnTo>
                <a:lnTo>
                  <a:pt x="36449" y="6324862"/>
                </a:lnTo>
                <a:lnTo>
                  <a:pt x="59677" y="6329553"/>
                </a:lnTo>
                <a:lnTo>
                  <a:pt x="7173925" y="6329553"/>
                </a:lnTo>
                <a:lnTo>
                  <a:pt x="7197160" y="6324862"/>
                </a:lnTo>
                <a:lnTo>
                  <a:pt x="7216133" y="6312071"/>
                </a:lnTo>
                <a:lnTo>
                  <a:pt x="7228924" y="6293098"/>
                </a:lnTo>
                <a:lnTo>
                  <a:pt x="7233615" y="6269863"/>
                </a:lnTo>
                <a:lnTo>
                  <a:pt x="7233615" y="59677"/>
                </a:lnTo>
                <a:lnTo>
                  <a:pt x="7228924" y="36449"/>
                </a:lnTo>
                <a:lnTo>
                  <a:pt x="7216133" y="17479"/>
                </a:lnTo>
                <a:lnTo>
                  <a:pt x="7197160" y="4690"/>
                </a:lnTo>
                <a:lnTo>
                  <a:pt x="71739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4577" y="498349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77" y="0"/>
                </a:lnTo>
                <a:lnTo>
                  <a:pt x="36449" y="4688"/>
                </a:lnTo>
                <a:lnTo>
                  <a:pt x="17479" y="17475"/>
                </a:lnTo>
                <a:lnTo>
                  <a:pt x="4690" y="36443"/>
                </a:lnTo>
                <a:lnTo>
                  <a:pt x="0" y="59677"/>
                </a:lnTo>
                <a:lnTo>
                  <a:pt x="0" y="270662"/>
                </a:lnTo>
                <a:lnTo>
                  <a:pt x="7233615" y="270662"/>
                </a:lnTo>
                <a:lnTo>
                  <a:pt x="7233615" y="59677"/>
                </a:lnTo>
                <a:lnTo>
                  <a:pt x="7228925" y="36443"/>
                </a:lnTo>
                <a:lnTo>
                  <a:pt x="7216135" y="17475"/>
                </a:lnTo>
                <a:lnTo>
                  <a:pt x="7197166" y="4688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9507" y="579404"/>
            <a:ext cx="5781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52787" y="579404"/>
            <a:ext cx="5781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66065" y="579404"/>
            <a:ext cx="5781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5052" y="539589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25" y="0"/>
                </a:moveTo>
                <a:lnTo>
                  <a:pt x="20891" y="0"/>
                </a:lnTo>
                <a:lnTo>
                  <a:pt x="12762" y="1642"/>
                </a:lnTo>
                <a:lnTo>
                  <a:pt x="6122" y="6121"/>
                </a:lnTo>
                <a:lnTo>
                  <a:pt x="1648" y="12762"/>
                </a:lnTo>
                <a:lnTo>
                  <a:pt x="0" y="20853"/>
                </a:lnTo>
                <a:lnTo>
                  <a:pt x="0" y="141401"/>
                </a:lnTo>
                <a:lnTo>
                  <a:pt x="1642" y="149530"/>
                </a:lnTo>
                <a:lnTo>
                  <a:pt x="6121" y="156171"/>
                </a:lnTo>
                <a:lnTo>
                  <a:pt x="12762" y="160650"/>
                </a:lnTo>
                <a:lnTo>
                  <a:pt x="20891" y="162293"/>
                </a:lnTo>
                <a:lnTo>
                  <a:pt x="6385725" y="162293"/>
                </a:lnTo>
                <a:lnTo>
                  <a:pt x="6393859" y="160650"/>
                </a:lnTo>
                <a:lnTo>
                  <a:pt x="6400499" y="156171"/>
                </a:lnTo>
                <a:lnTo>
                  <a:pt x="6404975" y="149530"/>
                </a:lnTo>
                <a:lnTo>
                  <a:pt x="6406616" y="141401"/>
                </a:lnTo>
                <a:lnTo>
                  <a:pt x="6406608" y="20853"/>
                </a:lnTo>
                <a:lnTo>
                  <a:pt x="6404975" y="12762"/>
                </a:lnTo>
                <a:lnTo>
                  <a:pt x="6400499" y="6121"/>
                </a:lnTo>
                <a:lnTo>
                  <a:pt x="6393830" y="1636"/>
                </a:lnTo>
                <a:lnTo>
                  <a:pt x="6385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43732" y="567036"/>
            <a:ext cx="82602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84578" y="702982"/>
            <a:ext cx="5517600" cy="46155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9584" y="1566534"/>
            <a:ext cx="2582609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69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/>
              <a:tabLst>
                <a:tab pos="198465" algn="l"/>
              </a:tabLst>
            </a:pPr>
            <a:r>
              <a:rPr sz="1200" spc="-4" dirty="0">
                <a:latin typeface="Gotham Pro"/>
                <a:cs typeface="Gotham Pro"/>
              </a:rPr>
              <a:t>Подать </a:t>
            </a:r>
            <a:r>
              <a:rPr sz="1200" dirty="0">
                <a:latin typeface="Gotham Pro"/>
                <a:cs typeface="Gotham Pro"/>
              </a:rPr>
              <a:t>документы</a:t>
            </a: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lang="ru-RU" sz="1200" spc="-23" dirty="0">
                <a:latin typeface="Gotham Pro"/>
                <a:cs typeface="Gotham Pro"/>
              </a:rPr>
              <a:t>4.1. </a:t>
            </a:r>
            <a:r>
              <a:rPr lang="ru-RU" sz="1200" dirty="0">
                <a:latin typeface="Gotham Pro"/>
                <a:cs typeface="Gotham Pro"/>
              </a:rPr>
              <a:t>Получить баллы</a:t>
            </a:r>
            <a:r>
              <a:rPr lang="ru-RU" sz="1200" spc="11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 startAt="5"/>
              <a:tabLst>
                <a:tab pos="198465" algn="l"/>
              </a:tabLst>
            </a:pPr>
            <a:r>
              <a:rPr sz="1200" b="1" spc="-4" dirty="0" err="1">
                <a:latin typeface="Gotham Pro"/>
                <a:cs typeface="Gotham Pro"/>
              </a:rPr>
              <a:t>Выбрать</a:t>
            </a:r>
            <a:r>
              <a:rPr sz="1200" b="1" spc="-4" dirty="0">
                <a:latin typeface="Gotham Pro"/>
                <a:cs typeface="Gotham Pro"/>
              </a:rPr>
              <a:t> </a:t>
            </a:r>
            <a:r>
              <a:rPr lang="ru-RU" sz="1200" b="1" spc="-15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94108" indent="-184427">
              <a:buAutoNum type="arabicPeriod" startAt="5"/>
              <a:tabLst>
                <a:tab pos="194592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направления</a:t>
            </a:r>
          </a:p>
          <a:p>
            <a:pPr>
              <a:spcBef>
                <a:spcPts val="8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70873" indent="-161191">
              <a:buAutoNum type="arabicPeriod" startAt="5"/>
              <a:tabLst>
                <a:tab pos="171357" algn="l"/>
              </a:tabLst>
            </a:pPr>
            <a:r>
              <a:rPr sz="1200" spc="-8" dirty="0">
                <a:latin typeface="Gotham Pro"/>
                <a:cs typeface="Gotham Pro"/>
              </a:rPr>
              <a:t>Приложить копии</a:t>
            </a:r>
            <a:r>
              <a:rPr sz="1200" spc="-27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363115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214" y="925350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324610" y="1"/>
            <a:ext cx="6837616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4581" y="498343"/>
            <a:ext cx="5517832" cy="4820336"/>
          </a:xfrm>
          <a:custGeom>
            <a:avLst/>
            <a:gdLst/>
            <a:ahLst/>
            <a:cxnLst/>
            <a:rect l="l" t="t" r="r" b="b"/>
            <a:pathLst>
              <a:path w="7233920" h="6329680">
                <a:moveTo>
                  <a:pt x="7173925" y="0"/>
                </a:moveTo>
                <a:lnTo>
                  <a:pt x="59677" y="0"/>
                </a:lnTo>
                <a:lnTo>
                  <a:pt x="36443" y="4690"/>
                </a:lnTo>
                <a:lnTo>
                  <a:pt x="17475" y="17479"/>
                </a:lnTo>
                <a:lnTo>
                  <a:pt x="4688" y="36449"/>
                </a:lnTo>
                <a:lnTo>
                  <a:pt x="0" y="59677"/>
                </a:lnTo>
                <a:lnTo>
                  <a:pt x="0" y="6269863"/>
                </a:lnTo>
                <a:lnTo>
                  <a:pt x="4688" y="6293098"/>
                </a:lnTo>
                <a:lnTo>
                  <a:pt x="17475" y="6312071"/>
                </a:lnTo>
                <a:lnTo>
                  <a:pt x="36443" y="6324862"/>
                </a:lnTo>
                <a:lnTo>
                  <a:pt x="59677" y="6329553"/>
                </a:lnTo>
                <a:lnTo>
                  <a:pt x="7173925" y="6329553"/>
                </a:lnTo>
                <a:lnTo>
                  <a:pt x="7197153" y="6324862"/>
                </a:lnTo>
                <a:lnTo>
                  <a:pt x="7216122" y="6312071"/>
                </a:lnTo>
                <a:lnTo>
                  <a:pt x="7228912" y="6293098"/>
                </a:lnTo>
                <a:lnTo>
                  <a:pt x="7233602" y="6269863"/>
                </a:lnTo>
                <a:lnTo>
                  <a:pt x="7233602" y="59677"/>
                </a:lnTo>
                <a:lnTo>
                  <a:pt x="7228912" y="36449"/>
                </a:lnTo>
                <a:lnTo>
                  <a:pt x="7216122" y="17479"/>
                </a:lnTo>
                <a:lnTo>
                  <a:pt x="7197153" y="4690"/>
                </a:lnTo>
                <a:lnTo>
                  <a:pt x="71739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4576" y="498349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90" y="0"/>
                </a:lnTo>
                <a:lnTo>
                  <a:pt x="36454" y="4688"/>
                </a:lnTo>
                <a:lnTo>
                  <a:pt x="17481" y="17475"/>
                </a:lnTo>
                <a:lnTo>
                  <a:pt x="4690" y="36443"/>
                </a:lnTo>
                <a:lnTo>
                  <a:pt x="0" y="59677"/>
                </a:lnTo>
                <a:lnTo>
                  <a:pt x="0" y="270662"/>
                </a:lnTo>
                <a:lnTo>
                  <a:pt x="7233615" y="270662"/>
                </a:lnTo>
                <a:lnTo>
                  <a:pt x="7233615" y="59677"/>
                </a:lnTo>
                <a:lnTo>
                  <a:pt x="7228925" y="36443"/>
                </a:lnTo>
                <a:lnTo>
                  <a:pt x="7216135" y="17475"/>
                </a:lnTo>
                <a:lnTo>
                  <a:pt x="7197166" y="4688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9506" y="579404"/>
            <a:ext cx="5781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52785" y="579404"/>
            <a:ext cx="5781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66063" y="579404"/>
            <a:ext cx="5781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5051" y="539589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25" y="0"/>
                </a:moveTo>
                <a:lnTo>
                  <a:pt x="20891" y="0"/>
                </a:lnTo>
                <a:lnTo>
                  <a:pt x="12762" y="1642"/>
                </a:lnTo>
                <a:lnTo>
                  <a:pt x="6122" y="6121"/>
                </a:lnTo>
                <a:lnTo>
                  <a:pt x="1648" y="12762"/>
                </a:lnTo>
                <a:lnTo>
                  <a:pt x="0" y="20853"/>
                </a:lnTo>
                <a:lnTo>
                  <a:pt x="0" y="141401"/>
                </a:lnTo>
                <a:lnTo>
                  <a:pt x="1642" y="149530"/>
                </a:lnTo>
                <a:lnTo>
                  <a:pt x="6121" y="156171"/>
                </a:lnTo>
                <a:lnTo>
                  <a:pt x="12762" y="160650"/>
                </a:lnTo>
                <a:lnTo>
                  <a:pt x="20891" y="162293"/>
                </a:lnTo>
                <a:lnTo>
                  <a:pt x="6385725" y="162293"/>
                </a:lnTo>
                <a:lnTo>
                  <a:pt x="6393859" y="160650"/>
                </a:lnTo>
                <a:lnTo>
                  <a:pt x="6400499" y="156171"/>
                </a:lnTo>
                <a:lnTo>
                  <a:pt x="6404975" y="149530"/>
                </a:lnTo>
                <a:lnTo>
                  <a:pt x="6406616" y="141401"/>
                </a:lnTo>
                <a:lnTo>
                  <a:pt x="6406608" y="20853"/>
                </a:lnTo>
                <a:lnTo>
                  <a:pt x="6404975" y="12762"/>
                </a:lnTo>
                <a:lnTo>
                  <a:pt x="6400499" y="6121"/>
                </a:lnTo>
                <a:lnTo>
                  <a:pt x="6393830" y="1636"/>
                </a:lnTo>
                <a:lnTo>
                  <a:pt x="6385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43740" y="567036"/>
            <a:ext cx="82593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84579" y="704471"/>
            <a:ext cx="5517589" cy="461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9584" y="1566534"/>
            <a:ext cx="2582609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69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/>
              <a:tabLst>
                <a:tab pos="198465" algn="l"/>
              </a:tabLst>
            </a:pPr>
            <a:r>
              <a:rPr sz="1200" spc="-4" dirty="0">
                <a:latin typeface="Gotham Pro"/>
                <a:cs typeface="Gotham Pro"/>
              </a:rPr>
              <a:t>Подать </a:t>
            </a:r>
            <a:r>
              <a:rPr sz="1200" dirty="0">
                <a:latin typeface="Gotham Pro"/>
                <a:cs typeface="Gotham Pro"/>
              </a:rPr>
              <a:t>документы</a:t>
            </a: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lang="ru-RU" sz="1200" spc="-23" dirty="0">
                <a:latin typeface="Gotham Pro"/>
                <a:cs typeface="Gotham Pro"/>
              </a:rPr>
              <a:t>4.1. </a:t>
            </a:r>
            <a:r>
              <a:rPr lang="ru-RU" sz="1200" dirty="0">
                <a:latin typeface="Gotham Pro"/>
                <a:cs typeface="Gotham Pro"/>
              </a:rPr>
              <a:t>Получить баллы</a:t>
            </a:r>
            <a:r>
              <a:rPr lang="ru-RU" sz="1200" spc="11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 startAt="5"/>
              <a:tabLst>
                <a:tab pos="198465" algn="l"/>
              </a:tabLst>
            </a:pPr>
            <a:r>
              <a:rPr sz="1200" b="1" spc="-4" dirty="0" err="1">
                <a:latin typeface="Gotham Pro"/>
                <a:cs typeface="Gotham Pro"/>
              </a:rPr>
              <a:t>Выбрать</a:t>
            </a:r>
            <a:r>
              <a:rPr sz="1200" b="1" spc="-4" dirty="0">
                <a:latin typeface="Gotham Pro"/>
                <a:cs typeface="Gotham Pro"/>
              </a:rPr>
              <a:t> </a:t>
            </a:r>
            <a:r>
              <a:rPr lang="ru-RU" sz="1200" b="1" spc="-15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94108" indent="-184427">
              <a:buAutoNum type="arabicPeriod" startAt="5"/>
              <a:tabLst>
                <a:tab pos="194592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направления</a:t>
            </a:r>
          </a:p>
          <a:p>
            <a:pPr>
              <a:spcBef>
                <a:spcPts val="8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70873" indent="-161191">
              <a:buAutoNum type="arabicPeriod" startAt="5"/>
              <a:tabLst>
                <a:tab pos="171357" algn="l"/>
              </a:tabLst>
            </a:pPr>
            <a:r>
              <a:rPr sz="1200" spc="-8" dirty="0">
                <a:latin typeface="Gotham Pro"/>
                <a:cs typeface="Gotham Pro"/>
              </a:rPr>
              <a:t>Приложить копии</a:t>
            </a:r>
            <a:r>
              <a:rPr sz="1200" spc="-27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198811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30" y="1641126"/>
            <a:ext cx="3400605" cy="4118337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871552" y="584369"/>
            <a:ext cx="9367837" cy="483911"/>
          </a:xfrm>
          <a:prstGeom prst="rect">
            <a:avLst/>
          </a:prstGeom>
        </p:spPr>
        <p:txBody>
          <a:bodyPr vert="horz" lIns="91327" tIns="45663" rIns="91327" bIns="45663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700" b="1" spc="4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Потребность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-1" y="11522"/>
            <a:ext cx="3697078" cy="5747941"/>
            <a:chOff x="-1" y="11508"/>
            <a:chExt cx="3697078" cy="5747941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73261" y="5474806"/>
              <a:ext cx="252381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spc="50" dirty="0" err="1">
                  <a:solidFill>
                    <a:prstClr val="white">
                      <a:lumMod val="75000"/>
                    </a:prst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Суперсервис</a:t>
              </a:r>
              <a:r>
                <a:rPr lang="ru-RU" sz="800" spc="50" dirty="0">
                  <a:solidFill>
                    <a:prstClr val="white">
                      <a:lumMod val="75000"/>
                    </a:prst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«Поступление в вуз онлайн»</a:t>
              </a:r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-1" y="11508"/>
              <a:ext cx="871540" cy="5747941"/>
              <a:chOff x="-1" y="11508"/>
              <a:chExt cx="871540" cy="5747941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1" y="11508"/>
                <a:ext cx="871538" cy="5747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716" y="5120034"/>
                <a:ext cx="144620" cy="244129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358716" y="4479059"/>
                <a:ext cx="144620" cy="244129"/>
              </a:xfrm>
              <a:prstGeom prst="rect">
                <a:avLst/>
              </a:prstGeom>
            </p:spPr>
          </p:pic>
          <p:sp>
            <p:nvSpPr>
              <p:cNvPr id="31" name="Прямоугольник 30"/>
              <p:cNvSpPr/>
              <p:nvPr/>
            </p:nvSpPr>
            <p:spPr>
              <a:xfrm>
                <a:off x="-1" y="4775417"/>
                <a:ext cx="871539" cy="2923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300" spc="50" dirty="0">
                    <a:solidFill>
                      <a:srgbClr val="5A9EDA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3701221" y="3001188"/>
            <a:ext cx="2023833" cy="2023740"/>
            <a:chOff x="3397831" y="2949367"/>
            <a:chExt cx="2774340" cy="2774213"/>
          </a:xfrm>
        </p:grpSpPr>
        <p:sp>
          <p:nvSpPr>
            <p:cNvPr id="55" name="object 3"/>
            <p:cNvSpPr/>
            <p:nvPr/>
          </p:nvSpPr>
          <p:spPr>
            <a:xfrm>
              <a:off x="4784696" y="3521032"/>
              <a:ext cx="1387475" cy="815340"/>
            </a:xfrm>
            <a:custGeom>
              <a:avLst/>
              <a:gdLst/>
              <a:ahLst/>
              <a:cxnLst/>
              <a:rect l="l" t="t" r="r" b="b"/>
              <a:pathLst>
                <a:path w="1387475" h="815339">
                  <a:moveTo>
                    <a:pt x="1122019" y="0"/>
                  </a:moveTo>
                  <a:lnTo>
                    <a:pt x="0" y="815187"/>
                  </a:lnTo>
                  <a:lnTo>
                    <a:pt x="1386878" y="815187"/>
                  </a:lnTo>
                  <a:lnTo>
                    <a:pt x="1385995" y="761586"/>
                  </a:lnTo>
                  <a:lnTo>
                    <a:pt x="1383340" y="708888"/>
                  </a:lnTo>
                  <a:lnTo>
                    <a:pt x="1378899" y="657055"/>
                  </a:lnTo>
                  <a:lnTo>
                    <a:pt x="1372659" y="606046"/>
                  </a:lnTo>
                  <a:lnTo>
                    <a:pt x="1364607" y="555823"/>
                  </a:lnTo>
                  <a:lnTo>
                    <a:pt x="1354731" y="506345"/>
                  </a:lnTo>
                  <a:lnTo>
                    <a:pt x="1343018" y="457573"/>
                  </a:lnTo>
                  <a:lnTo>
                    <a:pt x="1329455" y="409467"/>
                  </a:lnTo>
                  <a:lnTo>
                    <a:pt x="1314029" y="361989"/>
                  </a:lnTo>
                  <a:lnTo>
                    <a:pt x="1296728" y="315099"/>
                  </a:lnTo>
                  <a:lnTo>
                    <a:pt x="1277537" y="268756"/>
                  </a:lnTo>
                  <a:lnTo>
                    <a:pt x="1256446" y="222922"/>
                  </a:lnTo>
                  <a:lnTo>
                    <a:pt x="1233440" y="177558"/>
                  </a:lnTo>
                  <a:lnTo>
                    <a:pt x="1208507" y="132622"/>
                  </a:lnTo>
                  <a:lnTo>
                    <a:pt x="1181635" y="88077"/>
                  </a:lnTo>
                  <a:lnTo>
                    <a:pt x="1152810" y="43883"/>
                  </a:lnTo>
                  <a:lnTo>
                    <a:pt x="1122019" y="0"/>
                  </a:lnTo>
                  <a:close/>
                </a:path>
              </a:pathLst>
            </a:custGeom>
            <a:solidFill>
              <a:srgbClr val="6BAEB6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object 4"/>
            <p:cNvSpPr/>
            <p:nvPr/>
          </p:nvSpPr>
          <p:spPr>
            <a:xfrm>
              <a:off x="3408156" y="2949367"/>
              <a:ext cx="2498725" cy="1387475"/>
            </a:xfrm>
            <a:custGeom>
              <a:avLst/>
              <a:gdLst/>
              <a:ahLst/>
              <a:cxnLst/>
              <a:rect l="l" t="t" r="r" b="b"/>
              <a:pathLst>
                <a:path w="2498725" h="1387475">
                  <a:moveTo>
                    <a:pt x="1353269" y="0"/>
                  </a:moveTo>
                  <a:lnTo>
                    <a:pt x="1305889" y="1547"/>
                  </a:lnTo>
                  <a:lnTo>
                    <a:pt x="1258847" y="4696"/>
                  </a:lnTo>
                  <a:lnTo>
                    <a:pt x="1212175" y="9424"/>
                  </a:lnTo>
                  <a:lnTo>
                    <a:pt x="1165903" y="15706"/>
                  </a:lnTo>
                  <a:lnTo>
                    <a:pt x="1120062" y="23518"/>
                  </a:lnTo>
                  <a:lnTo>
                    <a:pt x="1074682" y="32837"/>
                  </a:lnTo>
                  <a:lnTo>
                    <a:pt x="1029794" y="43639"/>
                  </a:lnTo>
                  <a:lnTo>
                    <a:pt x="985428" y="55899"/>
                  </a:lnTo>
                  <a:lnTo>
                    <a:pt x="941616" y="69593"/>
                  </a:lnTo>
                  <a:lnTo>
                    <a:pt x="898387" y="84699"/>
                  </a:lnTo>
                  <a:lnTo>
                    <a:pt x="855773" y="101191"/>
                  </a:lnTo>
                  <a:lnTo>
                    <a:pt x="813805" y="119045"/>
                  </a:lnTo>
                  <a:lnTo>
                    <a:pt x="772512" y="138239"/>
                  </a:lnTo>
                  <a:lnTo>
                    <a:pt x="731925" y="158748"/>
                  </a:lnTo>
                  <a:lnTo>
                    <a:pt x="692076" y="180547"/>
                  </a:lnTo>
                  <a:lnTo>
                    <a:pt x="652995" y="203613"/>
                  </a:lnTo>
                  <a:lnTo>
                    <a:pt x="614712" y="227923"/>
                  </a:lnTo>
                  <a:lnTo>
                    <a:pt x="577258" y="253451"/>
                  </a:lnTo>
                  <a:lnTo>
                    <a:pt x="540663" y="280175"/>
                  </a:lnTo>
                  <a:lnTo>
                    <a:pt x="504959" y="308070"/>
                  </a:lnTo>
                  <a:lnTo>
                    <a:pt x="470177" y="337112"/>
                  </a:lnTo>
                  <a:lnTo>
                    <a:pt x="436345" y="367278"/>
                  </a:lnTo>
                  <a:lnTo>
                    <a:pt x="403496" y="398542"/>
                  </a:lnTo>
                  <a:lnTo>
                    <a:pt x="371660" y="430883"/>
                  </a:lnTo>
                  <a:lnTo>
                    <a:pt x="340868" y="464274"/>
                  </a:lnTo>
                  <a:lnTo>
                    <a:pt x="311150" y="498694"/>
                  </a:lnTo>
                  <a:lnTo>
                    <a:pt x="282537" y="534116"/>
                  </a:lnTo>
                  <a:lnTo>
                    <a:pt x="255059" y="570519"/>
                  </a:lnTo>
                  <a:lnTo>
                    <a:pt x="228748" y="607877"/>
                  </a:lnTo>
                  <a:lnTo>
                    <a:pt x="203633" y="646167"/>
                  </a:lnTo>
                  <a:lnTo>
                    <a:pt x="179746" y="685364"/>
                  </a:lnTo>
                  <a:lnTo>
                    <a:pt x="157117" y="725446"/>
                  </a:lnTo>
                  <a:lnTo>
                    <a:pt x="135777" y="766387"/>
                  </a:lnTo>
                  <a:lnTo>
                    <a:pt x="115756" y="808165"/>
                  </a:lnTo>
                  <a:lnTo>
                    <a:pt x="97085" y="850754"/>
                  </a:lnTo>
                  <a:lnTo>
                    <a:pt x="79795" y="894132"/>
                  </a:lnTo>
                  <a:lnTo>
                    <a:pt x="63916" y="938273"/>
                  </a:lnTo>
                  <a:lnTo>
                    <a:pt x="49480" y="983155"/>
                  </a:lnTo>
                  <a:lnTo>
                    <a:pt x="36516" y="1028753"/>
                  </a:lnTo>
                  <a:lnTo>
                    <a:pt x="25055" y="1075043"/>
                  </a:lnTo>
                  <a:lnTo>
                    <a:pt x="15128" y="1122002"/>
                  </a:lnTo>
                  <a:lnTo>
                    <a:pt x="6766" y="1169605"/>
                  </a:lnTo>
                  <a:lnTo>
                    <a:pt x="0" y="1217828"/>
                  </a:lnTo>
                  <a:lnTo>
                    <a:pt x="1376540" y="1386852"/>
                  </a:lnTo>
                  <a:lnTo>
                    <a:pt x="2498559" y="571665"/>
                  </a:lnTo>
                  <a:lnTo>
                    <a:pt x="2467516" y="530381"/>
                  </a:lnTo>
                  <a:lnTo>
                    <a:pt x="2435467" y="490596"/>
                  </a:lnTo>
                  <a:lnTo>
                    <a:pt x="2402421" y="452315"/>
                  </a:lnTo>
                  <a:lnTo>
                    <a:pt x="2368386" y="415542"/>
                  </a:lnTo>
                  <a:lnTo>
                    <a:pt x="2333373" y="380283"/>
                  </a:lnTo>
                  <a:lnTo>
                    <a:pt x="2297389" y="346543"/>
                  </a:lnTo>
                  <a:lnTo>
                    <a:pt x="2260442" y="314327"/>
                  </a:lnTo>
                  <a:lnTo>
                    <a:pt x="2222543" y="283640"/>
                  </a:lnTo>
                  <a:lnTo>
                    <a:pt x="2183698" y="254487"/>
                  </a:lnTo>
                  <a:lnTo>
                    <a:pt x="2143918" y="226874"/>
                  </a:lnTo>
                  <a:lnTo>
                    <a:pt x="2103211" y="200805"/>
                  </a:lnTo>
                  <a:lnTo>
                    <a:pt x="2061585" y="176286"/>
                  </a:lnTo>
                  <a:lnTo>
                    <a:pt x="2019049" y="153322"/>
                  </a:lnTo>
                  <a:lnTo>
                    <a:pt x="1975612" y="131917"/>
                  </a:lnTo>
                  <a:lnTo>
                    <a:pt x="1931283" y="112077"/>
                  </a:lnTo>
                  <a:lnTo>
                    <a:pt x="1886070" y="93808"/>
                  </a:lnTo>
                  <a:lnTo>
                    <a:pt x="1839982" y="77113"/>
                  </a:lnTo>
                  <a:lnTo>
                    <a:pt x="1793027" y="61999"/>
                  </a:lnTo>
                  <a:lnTo>
                    <a:pt x="1745215" y="48470"/>
                  </a:lnTo>
                  <a:lnTo>
                    <a:pt x="1696554" y="36532"/>
                  </a:lnTo>
                  <a:lnTo>
                    <a:pt x="1647053" y="26190"/>
                  </a:lnTo>
                  <a:lnTo>
                    <a:pt x="1596720" y="17448"/>
                  </a:lnTo>
                  <a:lnTo>
                    <a:pt x="1545564" y="10312"/>
                  </a:lnTo>
                  <a:lnTo>
                    <a:pt x="1497136" y="5211"/>
                  </a:lnTo>
                  <a:lnTo>
                    <a:pt x="1448923" y="1808"/>
                  </a:lnTo>
                  <a:lnTo>
                    <a:pt x="1400957" y="78"/>
                  </a:lnTo>
                  <a:lnTo>
                    <a:pt x="1353269" y="0"/>
                  </a:lnTo>
                  <a:close/>
                </a:path>
              </a:pathLst>
            </a:custGeom>
            <a:solidFill>
              <a:srgbClr val="EE0F53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object 5"/>
            <p:cNvSpPr/>
            <p:nvPr/>
          </p:nvSpPr>
          <p:spPr>
            <a:xfrm>
              <a:off x="3397831" y="4167195"/>
              <a:ext cx="2774315" cy="1556385"/>
            </a:xfrm>
            <a:custGeom>
              <a:avLst/>
              <a:gdLst/>
              <a:ahLst/>
              <a:cxnLst/>
              <a:rect l="l" t="t" r="r" b="b"/>
              <a:pathLst>
                <a:path w="2774315" h="1556384">
                  <a:moveTo>
                    <a:pt x="10325" y="0"/>
                  </a:moveTo>
                  <a:lnTo>
                    <a:pt x="5561" y="43451"/>
                  </a:lnTo>
                  <a:lnTo>
                    <a:pt x="2362" y="84340"/>
                  </a:lnTo>
                  <a:lnTo>
                    <a:pt x="563" y="125315"/>
                  </a:lnTo>
                  <a:lnTo>
                    <a:pt x="0" y="169024"/>
                  </a:lnTo>
                  <a:lnTo>
                    <a:pt x="838" y="217713"/>
                  </a:lnTo>
                  <a:lnTo>
                    <a:pt x="3336" y="265982"/>
                  </a:lnTo>
                  <a:lnTo>
                    <a:pt x="7465" y="313801"/>
                  </a:lnTo>
                  <a:lnTo>
                    <a:pt x="13198" y="361144"/>
                  </a:lnTo>
                  <a:lnTo>
                    <a:pt x="20508" y="407982"/>
                  </a:lnTo>
                  <a:lnTo>
                    <a:pt x="29367" y="454290"/>
                  </a:lnTo>
                  <a:lnTo>
                    <a:pt x="39747" y="500038"/>
                  </a:lnTo>
                  <a:lnTo>
                    <a:pt x="51621" y="545200"/>
                  </a:lnTo>
                  <a:lnTo>
                    <a:pt x="64962" y="589748"/>
                  </a:lnTo>
                  <a:lnTo>
                    <a:pt x="79741" y="633654"/>
                  </a:lnTo>
                  <a:lnTo>
                    <a:pt x="95932" y="676891"/>
                  </a:lnTo>
                  <a:lnTo>
                    <a:pt x="113508" y="719432"/>
                  </a:lnTo>
                  <a:lnTo>
                    <a:pt x="132439" y="761249"/>
                  </a:lnTo>
                  <a:lnTo>
                    <a:pt x="152700" y="802315"/>
                  </a:lnTo>
                  <a:lnTo>
                    <a:pt x="174262" y="842601"/>
                  </a:lnTo>
                  <a:lnTo>
                    <a:pt x="197098" y="882081"/>
                  </a:lnTo>
                  <a:lnTo>
                    <a:pt x="221181" y="920727"/>
                  </a:lnTo>
                  <a:lnTo>
                    <a:pt x="246482" y="958512"/>
                  </a:lnTo>
                  <a:lnTo>
                    <a:pt x="272975" y="995407"/>
                  </a:lnTo>
                  <a:lnTo>
                    <a:pt x="300632" y="1031386"/>
                  </a:lnTo>
                  <a:lnTo>
                    <a:pt x="329426" y="1066421"/>
                  </a:lnTo>
                  <a:lnTo>
                    <a:pt x="359328" y="1100485"/>
                  </a:lnTo>
                  <a:lnTo>
                    <a:pt x="390312" y="1133550"/>
                  </a:lnTo>
                  <a:lnTo>
                    <a:pt x="422350" y="1165588"/>
                  </a:lnTo>
                  <a:lnTo>
                    <a:pt x="455414" y="1196572"/>
                  </a:lnTo>
                  <a:lnTo>
                    <a:pt x="489478" y="1226475"/>
                  </a:lnTo>
                  <a:lnTo>
                    <a:pt x="524513" y="1255268"/>
                  </a:lnTo>
                  <a:lnTo>
                    <a:pt x="560491" y="1282925"/>
                  </a:lnTo>
                  <a:lnTo>
                    <a:pt x="597387" y="1309419"/>
                  </a:lnTo>
                  <a:lnTo>
                    <a:pt x="635171" y="1334720"/>
                  </a:lnTo>
                  <a:lnTo>
                    <a:pt x="673817" y="1358803"/>
                  </a:lnTo>
                  <a:lnTo>
                    <a:pt x="713296" y="1381639"/>
                  </a:lnTo>
                  <a:lnTo>
                    <a:pt x="753582" y="1403201"/>
                  </a:lnTo>
                  <a:lnTo>
                    <a:pt x="794647" y="1423462"/>
                  </a:lnTo>
                  <a:lnTo>
                    <a:pt x="836464" y="1442394"/>
                  </a:lnTo>
                  <a:lnTo>
                    <a:pt x="879004" y="1459969"/>
                  </a:lnTo>
                  <a:lnTo>
                    <a:pt x="922241" y="1476160"/>
                  </a:lnTo>
                  <a:lnTo>
                    <a:pt x="966147" y="1490940"/>
                  </a:lnTo>
                  <a:lnTo>
                    <a:pt x="1010694" y="1504280"/>
                  </a:lnTo>
                  <a:lnTo>
                    <a:pt x="1055856" y="1516155"/>
                  </a:lnTo>
                  <a:lnTo>
                    <a:pt x="1101603" y="1526535"/>
                  </a:lnTo>
                  <a:lnTo>
                    <a:pt x="1147910" y="1535393"/>
                  </a:lnTo>
                  <a:lnTo>
                    <a:pt x="1194748" y="1542703"/>
                  </a:lnTo>
                  <a:lnTo>
                    <a:pt x="1242090" y="1548436"/>
                  </a:lnTo>
                  <a:lnTo>
                    <a:pt x="1289909" y="1552566"/>
                  </a:lnTo>
                  <a:lnTo>
                    <a:pt x="1338176" y="1555063"/>
                  </a:lnTo>
                  <a:lnTo>
                    <a:pt x="1386865" y="1555902"/>
                  </a:lnTo>
                  <a:lnTo>
                    <a:pt x="1435555" y="1555063"/>
                  </a:lnTo>
                  <a:lnTo>
                    <a:pt x="1483823" y="1552566"/>
                  </a:lnTo>
                  <a:lnTo>
                    <a:pt x="1531642" y="1548436"/>
                  </a:lnTo>
                  <a:lnTo>
                    <a:pt x="1578985" y="1542703"/>
                  </a:lnTo>
                  <a:lnTo>
                    <a:pt x="1625823" y="1535393"/>
                  </a:lnTo>
                  <a:lnTo>
                    <a:pt x="1672131" y="1526535"/>
                  </a:lnTo>
                  <a:lnTo>
                    <a:pt x="1717879" y="1516155"/>
                  </a:lnTo>
                  <a:lnTo>
                    <a:pt x="1763041" y="1504280"/>
                  </a:lnTo>
                  <a:lnTo>
                    <a:pt x="1807589" y="1490940"/>
                  </a:lnTo>
                  <a:lnTo>
                    <a:pt x="1851495" y="1476160"/>
                  </a:lnTo>
                  <a:lnTo>
                    <a:pt x="1894732" y="1459969"/>
                  </a:lnTo>
                  <a:lnTo>
                    <a:pt x="1937273" y="1442394"/>
                  </a:lnTo>
                  <a:lnTo>
                    <a:pt x="1979090" y="1423462"/>
                  </a:lnTo>
                  <a:lnTo>
                    <a:pt x="2020156" y="1403201"/>
                  </a:lnTo>
                  <a:lnTo>
                    <a:pt x="2060442" y="1381639"/>
                  </a:lnTo>
                  <a:lnTo>
                    <a:pt x="2099922" y="1358803"/>
                  </a:lnTo>
                  <a:lnTo>
                    <a:pt x="2138568" y="1334720"/>
                  </a:lnTo>
                  <a:lnTo>
                    <a:pt x="2176353" y="1309419"/>
                  </a:lnTo>
                  <a:lnTo>
                    <a:pt x="2213248" y="1282925"/>
                  </a:lnTo>
                  <a:lnTo>
                    <a:pt x="2249227" y="1255268"/>
                  </a:lnTo>
                  <a:lnTo>
                    <a:pt x="2284263" y="1226475"/>
                  </a:lnTo>
                  <a:lnTo>
                    <a:pt x="2318326" y="1196572"/>
                  </a:lnTo>
                  <a:lnTo>
                    <a:pt x="2351391" y="1165588"/>
                  </a:lnTo>
                  <a:lnTo>
                    <a:pt x="2383429" y="1133550"/>
                  </a:lnTo>
                  <a:lnTo>
                    <a:pt x="2414413" y="1100485"/>
                  </a:lnTo>
                  <a:lnTo>
                    <a:pt x="2444316" y="1066421"/>
                  </a:lnTo>
                  <a:lnTo>
                    <a:pt x="2473109" y="1031386"/>
                  </a:lnTo>
                  <a:lnTo>
                    <a:pt x="2500766" y="995407"/>
                  </a:lnTo>
                  <a:lnTo>
                    <a:pt x="2527260" y="958512"/>
                  </a:lnTo>
                  <a:lnTo>
                    <a:pt x="2552561" y="920727"/>
                  </a:lnTo>
                  <a:lnTo>
                    <a:pt x="2576644" y="882081"/>
                  </a:lnTo>
                  <a:lnTo>
                    <a:pt x="2599480" y="842601"/>
                  </a:lnTo>
                  <a:lnTo>
                    <a:pt x="2621042" y="802315"/>
                  </a:lnTo>
                  <a:lnTo>
                    <a:pt x="2641303" y="761249"/>
                  </a:lnTo>
                  <a:lnTo>
                    <a:pt x="2660235" y="719432"/>
                  </a:lnTo>
                  <a:lnTo>
                    <a:pt x="2677810" y="676891"/>
                  </a:lnTo>
                  <a:lnTo>
                    <a:pt x="2694001" y="633654"/>
                  </a:lnTo>
                  <a:lnTo>
                    <a:pt x="2708781" y="589748"/>
                  </a:lnTo>
                  <a:lnTo>
                    <a:pt x="2722122" y="545200"/>
                  </a:lnTo>
                  <a:lnTo>
                    <a:pt x="2733996" y="500038"/>
                  </a:lnTo>
                  <a:lnTo>
                    <a:pt x="2744376" y="454290"/>
                  </a:lnTo>
                  <a:lnTo>
                    <a:pt x="2753235" y="407982"/>
                  </a:lnTo>
                  <a:lnTo>
                    <a:pt x="2760544" y="361144"/>
                  </a:lnTo>
                  <a:lnTo>
                    <a:pt x="2766277" y="313801"/>
                  </a:lnTo>
                  <a:lnTo>
                    <a:pt x="2770407" y="265982"/>
                  </a:lnTo>
                  <a:lnTo>
                    <a:pt x="2772904" y="217713"/>
                  </a:lnTo>
                  <a:lnTo>
                    <a:pt x="2773743" y="169024"/>
                  </a:lnTo>
                  <a:lnTo>
                    <a:pt x="1386865" y="16902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rgbClr val="174BC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object 6"/>
            <p:cNvSpPr/>
            <p:nvPr/>
          </p:nvSpPr>
          <p:spPr>
            <a:xfrm>
              <a:off x="3898605" y="3450034"/>
              <a:ext cx="1772285" cy="1772285"/>
            </a:xfrm>
            <a:custGeom>
              <a:avLst/>
              <a:gdLst/>
              <a:ahLst/>
              <a:cxnLst/>
              <a:rect l="l" t="t" r="r" b="b"/>
              <a:pathLst>
                <a:path w="1772285" h="1772285">
                  <a:moveTo>
                    <a:pt x="886091" y="0"/>
                  </a:moveTo>
                  <a:lnTo>
                    <a:pt x="837473" y="1311"/>
                  </a:lnTo>
                  <a:lnTo>
                    <a:pt x="789541" y="5199"/>
                  </a:lnTo>
                  <a:lnTo>
                    <a:pt x="742361" y="11597"/>
                  </a:lnTo>
                  <a:lnTo>
                    <a:pt x="696002" y="20437"/>
                  </a:lnTo>
                  <a:lnTo>
                    <a:pt x="650531" y="31652"/>
                  </a:lnTo>
                  <a:lnTo>
                    <a:pt x="606015" y="45174"/>
                  </a:lnTo>
                  <a:lnTo>
                    <a:pt x="562523" y="60935"/>
                  </a:lnTo>
                  <a:lnTo>
                    <a:pt x="520121" y="78868"/>
                  </a:lnTo>
                  <a:lnTo>
                    <a:pt x="478878" y="98905"/>
                  </a:lnTo>
                  <a:lnTo>
                    <a:pt x="438861" y="120979"/>
                  </a:lnTo>
                  <a:lnTo>
                    <a:pt x="400137" y="145022"/>
                  </a:lnTo>
                  <a:lnTo>
                    <a:pt x="362774" y="170967"/>
                  </a:lnTo>
                  <a:lnTo>
                    <a:pt x="326840" y="198746"/>
                  </a:lnTo>
                  <a:lnTo>
                    <a:pt x="292402" y="228291"/>
                  </a:lnTo>
                  <a:lnTo>
                    <a:pt x="259527" y="259535"/>
                  </a:lnTo>
                  <a:lnTo>
                    <a:pt x="228284" y="292411"/>
                  </a:lnTo>
                  <a:lnTo>
                    <a:pt x="198740" y="326850"/>
                  </a:lnTo>
                  <a:lnTo>
                    <a:pt x="170962" y="362785"/>
                  </a:lnTo>
                  <a:lnTo>
                    <a:pt x="145018" y="400149"/>
                  </a:lnTo>
                  <a:lnTo>
                    <a:pt x="120975" y="438874"/>
                  </a:lnTo>
                  <a:lnTo>
                    <a:pt x="98902" y="478892"/>
                  </a:lnTo>
                  <a:lnTo>
                    <a:pt x="78865" y="520137"/>
                  </a:lnTo>
                  <a:lnTo>
                    <a:pt x="60933" y="562539"/>
                  </a:lnTo>
                  <a:lnTo>
                    <a:pt x="45172" y="606033"/>
                  </a:lnTo>
                  <a:lnTo>
                    <a:pt x="31651" y="650550"/>
                  </a:lnTo>
                  <a:lnTo>
                    <a:pt x="20437" y="696022"/>
                  </a:lnTo>
                  <a:lnTo>
                    <a:pt x="11597" y="742382"/>
                  </a:lnTo>
                  <a:lnTo>
                    <a:pt x="5199" y="789563"/>
                  </a:lnTo>
                  <a:lnTo>
                    <a:pt x="1311" y="837497"/>
                  </a:lnTo>
                  <a:lnTo>
                    <a:pt x="0" y="886117"/>
                  </a:lnTo>
                  <a:lnTo>
                    <a:pt x="1311" y="934735"/>
                  </a:lnTo>
                  <a:lnTo>
                    <a:pt x="5199" y="982667"/>
                  </a:lnTo>
                  <a:lnTo>
                    <a:pt x="11597" y="1029847"/>
                  </a:lnTo>
                  <a:lnTo>
                    <a:pt x="20437" y="1076207"/>
                  </a:lnTo>
                  <a:lnTo>
                    <a:pt x="31651" y="1121678"/>
                  </a:lnTo>
                  <a:lnTo>
                    <a:pt x="45172" y="1166194"/>
                  </a:lnTo>
                  <a:lnTo>
                    <a:pt x="60933" y="1209687"/>
                  </a:lnTo>
                  <a:lnTo>
                    <a:pt x="78865" y="1252089"/>
                  </a:lnTo>
                  <a:lnTo>
                    <a:pt x="98902" y="1293333"/>
                  </a:lnTo>
                  <a:lnTo>
                    <a:pt x="120975" y="1333350"/>
                  </a:lnTo>
                  <a:lnTo>
                    <a:pt x="145018" y="1372075"/>
                  </a:lnTo>
                  <a:lnTo>
                    <a:pt x="170962" y="1409438"/>
                  </a:lnTo>
                  <a:lnTo>
                    <a:pt x="198740" y="1445373"/>
                  </a:lnTo>
                  <a:lnTo>
                    <a:pt x="228284" y="1479812"/>
                  </a:lnTo>
                  <a:lnTo>
                    <a:pt x="259527" y="1512687"/>
                  </a:lnTo>
                  <a:lnTo>
                    <a:pt x="292402" y="1543931"/>
                  </a:lnTo>
                  <a:lnTo>
                    <a:pt x="326840" y="1573476"/>
                  </a:lnTo>
                  <a:lnTo>
                    <a:pt x="362774" y="1601254"/>
                  </a:lnTo>
                  <a:lnTo>
                    <a:pt x="400137" y="1627199"/>
                  </a:lnTo>
                  <a:lnTo>
                    <a:pt x="438861" y="1651242"/>
                  </a:lnTo>
                  <a:lnTo>
                    <a:pt x="478878" y="1673316"/>
                  </a:lnTo>
                  <a:lnTo>
                    <a:pt x="520121" y="1693353"/>
                  </a:lnTo>
                  <a:lnTo>
                    <a:pt x="562523" y="1711286"/>
                  </a:lnTo>
                  <a:lnTo>
                    <a:pt x="606015" y="1727047"/>
                  </a:lnTo>
                  <a:lnTo>
                    <a:pt x="650531" y="1740568"/>
                  </a:lnTo>
                  <a:lnTo>
                    <a:pt x="696002" y="1751783"/>
                  </a:lnTo>
                  <a:lnTo>
                    <a:pt x="742361" y="1760623"/>
                  </a:lnTo>
                  <a:lnTo>
                    <a:pt x="789541" y="1767021"/>
                  </a:lnTo>
                  <a:lnTo>
                    <a:pt x="837473" y="1770910"/>
                  </a:lnTo>
                  <a:lnTo>
                    <a:pt x="886091" y="1772221"/>
                  </a:lnTo>
                  <a:lnTo>
                    <a:pt x="934709" y="1770910"/>
                  </a:lnTo>
                  <a:lnTo>
                    <a:pt x="982642" y="1767021"/>
                  </a:lnTo>
                  <a:lnTo>
                    <a:pt x="1029822" y="1760623"/>
                  </a:lnTo>
                  <a:lnTo>
                    <a:pt x="1076181" y="1751783"/>
                  </a:lnTo>
                  <a:lnTo>
                    <a:pt x="1121653" y="1740568"/>
                  </a:lnTo>
                  <a:lnTo>
                    <a:pt x="1166169" y="1727047"/>
                  </a:lnTo>
                  <a:lnTo>
                    <a:pt x="1209661" y="1711286"/>
                  </a:lnTo>
                  <a:lnTo>
                    <a:pt x="1252063" y="1693353"/>
                  </a:lnTo>
                  <a:lnTo>
                    <a:pt x="1293307" y="1673316"/>
                  </a:lnTo>
                  <a:lnTo>
                    <a:pt x="1333325" y="1651242"/>
                  </a:lnTo>
                  <a:lnTo>
                    <a:pt x="1372049" y="1627199"/>
                  </a:lnTo>
                  <a:lnTo>
                    <a:pt x="1409413" y="1601254"/>
                  </a:lnTo>
                  <a:lnTo>
                    <a:pt x="1445348" y="1573476"/>
                  </a:lnTo>
                  <a:lnTo>
                    <a:pt x="1479787" y="1543931"/>
                  </a:lnTo>
                  <a:lnTo>
                    <a:pt x="1512662" y="1512687"/>
                  </a:lnTo>
                  <a:lnTo>
                    <a:pt x="1543905" y="1479812"/>
                  </a:lnTo>
                  <a:lnTo>
                    <a:pt x="1573450" y="1445373"/>
                  </a:lnTo>
                  <a:lnTo>
                    <a:pt x="1601229" y="1409438"/>
                  </a:lnTo>
                  <a:lnTo>
                    <a:pt x="1627173" y="1372075"/>
                  </a:lnTo>
                  <a:lnTo>
                    <a:pt x="1651216" y="1333350"/>
                  </a:lnTo>
                  <a:lnTo>
                    <a:pt x="1673290" y="1293333"/>
                  </a:lnTo>
                  <a:lnTo>
                    <a:pt x="1693327" y="1252089"/>
                  </a:lnTo>
                  <a:lnTo>
                    <a:pt x="1711260" y="1209687"/>
                  </a:lnTo>
                  <a:lnTo>
                    <a:pt x="1727021" y="1166194"/>
                  </a:lnTo>
                  <a:lnTo>
                    <a:pt x="1740543" y="1121678"/>
                  </a:lnTo>
                  <a:lnTo>
                    <a:pt x="1751758" y="1076207"/>
                  </a:lnTo>
                  <a:lnTo>
                    <a:pt x="1760598" y="1029847"/>
                  </a:lnTo>
                  <a:lnTo>
                    <a:pt x="1766996" y="982667"/>
                  </a:lnTo>
                  <a:lnTo>
                    <a:pt x="1770884" y="934735"/>
                  </a:lnTo>
                  <a:lnTo>
                    <a:pt x="1772196" y="886117"/>
                  </a:lnTo>
                  <a:lnTo>
                    <a:pt x="1770884" y="837497"/>
                  </a:lnTo>
                  <a:lnTo>
                    <a:pt x="1766996" y="789563"/>
                  </a:lnTo>
                  <a:lnTo>
                    <a:pt x="1760598" y="742382"/>
                  </a:lnTo>
                  <a:lnTo>
                    <a:pt x="1751758" y="696022"/>
                  </a:lnTo>
                  <a:lnTo>
                    <a:pt x="1740543" y="650550"/>
                  </a:lnTo>
                  <a:lnTo>
                    <a:pt x="1727021" y="606033"/>
                  </a:lnTo>
                  <a:lnTo>
                    <a:pt x="1711260" y="562539"/>
                  </a:lnTo>
                  <a:lnTo>
                    <a:pt x="1693327" y="520137"/>
                  </a:lnTo>
                  <a:lnTo>
                    <a:pt x="1673290" y="478892"/>
                  </a:lnTo>
                  <a:lnTo>
                    <a:pt x="1651216" y="438874"/>
                  </a:lnTo>
                  <a:lnTo>
                    <a:pt x="1627173" y="400149"/>
                  </a:lnTo>
                  <a:lnTo>
                    <a:pt x="1601229" y="362785"/>
                  </a:lnTo>
                  <a:lnTo>
                    <a:pt x="1573450" y="326850"/>
                  </a:lnTo>
                  <a:lnTo>
                    <a:pt x="1543905" y="292411"/>
                  </a:lnTo>
                  <a:lnTo>
                    <a:pt x="1512662" y="259535"/>
                  </a:lnTo>
                  <a:lnTo>
                    <a:pt x="1479787" y="228291"/>
                  </a:lnTo>
                  <a:lnTo>
                    <a:pt x="1445348" y="198746"/>
                  </a:lnTo>
                  <a:lnTo>
                    <a:pt x="1409413" y="170967"/>
                  </a:lnTo>
                  <a:lnTo>
                    <a:pt x="1372049" y="145022"/>
                  </a:lnTo>
                  <a:lnTo>
                    <a:pt x="1333325" y="120979"/>
                  </a:lnTo>
                  <a:lnTo>
                    <a:pt x="1293307" y="98905"/>
                  </a:lnTo>
                  <a:lnTo>
                    <a:pt x="1252063" y="78868"/>
                  </a:lnTo>
                  <a:lnTo>
                    <a:pt x="1209661" y="60935"/>
                  </a:lnTo>
                  <a:lnTo>
                    <a:pt x="1166169" y="45174"/>
                  </a:lnTo>
                  <a:lnTo>
                    <a:pt x="1121653" y="31652"/>
                  </a:lnTo>
                  <a:lnTo>
                    <a:pt x="1076181" y="20437"/>
                  </a:lnTo>
                  <a:lnTo>
                    <a:pt x="1029822" y="11597"/>
                  </a:lnTo>
                  <a:lnTo>
                    <a:pt x="982642" y="5199"/>
                  </a:lnTo>
                  <a:lnTo>
                    <a:pt x="934709" y="1311"/>
                  </a:lnTo>
                  <a:lnTo>
                    <a:pt x="886091" y="0"/>
                  </a:lnTo>
                  <a:close/>
                </a:path>
              </a:pathLst>
            </a:custGeom>
            <a:solidFill>
              <a:srgbClr val="EFF1F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71" name="object 7"/>
          <p:cNvSpPr txBox="1"/>
          <p:nvPr/>
        </p:nvSpPr>
        <p:spPr>
          <a:xfrm>
            <a:off x="2301723" y="4425069"/>
            <a:ext cx="1637664" cy="451112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sz="1300" b="1" spc="-10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</a:t>
            </a:r>
            <a:r>
              <a:rPr sz="1300" b="1" spc="-25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b="1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sz="1300" b="1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1300" b="1" spc="-65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b="1" spc="-5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«платное»</a:t>
            </a:r>
            <a:endParaRPr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object 9"/>
          <p:cNvSpPr txBox="1"/>
          <p:nvPr/>
        </p:nvSpPr>
        <p:spPr>
          <a:xfrm>
            <a:off x="1266825" y="1016774"/>
            <a:ext cx="4454067" cy="374461"/>
          </a:xfrm>
          <a:prstGeom prst="rect">
            <a:avLst/>
          </a:prstGeom>
        </p:spPr>
        <p:txBody>
          <a:bodyPr vert="horz" wrap="square" lIns="0" tIns="126838" rIns="0" bIns="0" rtlCol="0">
            <a:spAutoFit/>
          </a:bodyPr>
          <a:lstStyle/>
          <a:p>
            <a:pPr marL="12685">
              <a:spcBef>
                <a:spcPts val="1000"/>
              </a:spcBef>
            </a:pPr>
            <a:r>
              <a:rPr sz="1600" spc="-15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Статистика </a:t>
            </a:r>
            <a:r>
              <a:rPr sz="16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поступающим в </a:t>
            </a:r>
            <a:r>
              <a:rPr sz="1600" spc="-5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sz="1600" spc="-65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endParaRPr sz="16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bject 9"/>
          <p:cNvSpPr txBox="1"/>
          <p:nvPr/>
        </p:nvSpPr>
        <p:spPr>
          <a:xfrm>
            <a:off x="1230253" y="1381616"/>
            <a:ext cx="5440680" cy="651460"/>
          </a:xfrm>
          <a:prstGeom prst="rect">
            <a:avLst/>
          </a:prstGeom>
        </p:spPr>
        <p:txBody>
          <a:bodyPr vert="horz" wrap="square" lIns="0" tIns="126838" rIns="0" bIns="0" rtlCol="0" anchor="ctr">
            <a:spAutoFit/>
          </a:bodyPr>
          <a:lstStyle/>
          <a:p>
            <a:pPr marL="12685">
              <a:spcBef>
                <a:spcPts val="1530"/>
              </a:spcBef>
              <a:tabLst>
                <a:tab pos="323441" algn="l"/>
                <a:tab pos="1397756" algn="l"/>
                <a:tab pos="2471442" algn="l"/>
              </a:tabLst>
            </a:pPr>
            <a:r>
              <a:rPr sz="3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3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ru-RU" sz="3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ru-RU" sz="3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5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endParaRPr sz="3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bject 9"/>
          <p:cNvSpPr txBox="1"/>
          <p:nvPr/>
        </p:nvSpPr>
        <p:spPr>
          <a:xfrm>
            <a:off x="1270713" y="1922242"/>
            <a:ext cx="4814498" cy="848437"/>
          </a:xfrm>
          <a:prstGeom prst="rect">
            <a:avLst/>
          </a:prstGeom>
        </p:spPr>
        <p:txBody>
          <a:bodyPr vert="horz" wrap="square" lIns="0" tIns="126838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sz="1300" b="1" spc="-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подали</a:t>
            </a:r>
            <a:r>
              <a:rPr sz="13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заявления в </a:t>
            </a:r>
            <a:r>
              <a:rPr sz="13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</a:t>
            </a:r>
            <a:r>
              <a:rPr sz="1300" b="1" spc="-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</a:t>
            </a:r>
            <a:endParaRPr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314555">
              <a:lnSpc>
                <a:spcPct val="120000"/>
              </a:lnSpc>
            </a:pPr>
            <a:r>
              <a:rPr sz="13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высшего </a:t>
            </a:r>
            <a:r>
              <a:rPr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(</a:t>
            </a:r>
            <a:r>
              <a:rPr sz="13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далее</a:t>
            </a:r>
            <a:r>
              <a:rPr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ООВО) на</a:t>
            </a:r>
            <a:r>
              <a:rPr sz="1300" b="1" spc="-4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b="1" spc="-1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специалитет</a:t>
            </a:r>
            <a:r>
              <a:rPr sz="1300" b="1" spc="-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13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бакалавриат, </a:t>
            </a:r>
            <a:r>
              <a:rPr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sz="13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которых</a:t>
            </a:r>
            <a:r>
              <a:rPr sz="1300" b="1" spc="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поступило:</a:t>
            </a:r>
            <a:endParaRPr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bject 7"/>
          <p:cNvSpPr txBox="1"/>
          <p:nvPr/>
        </p:nvSpPr>
        <p:spPr>
          <a:xfrm>
            <a:off x="2295525" y="3271043"/>
            <a:ext cx="1637664" cy="451112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sz="1300" b="1" dirty="0">
                <a:solidFill>
                  <a:srgbClr val="EE0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380</a:t>
            </a:r>
            <a:r>
              <a:rPr sz="1300" b="1" spc="-30" dirty="0">
                <a:solidFill>
                  <a:srgbClr val="EE0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b="1" dirty="0">
                <a:solidFill>
                  <a:srgbClr val="EE0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sz="1300" b="1" dirty="0">
                <a:solidFill>
                  <a:srgbClr val="EE0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1300" b="1" spc="-65" dirty="0">
                <a:solidFill>
                  <a:srgbClr val="EE0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b="1" spc="-15" dirty="0">
                <a:solidFill>
                  <a:srgbClr val="EE0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300" b="1" spc="-15" dirty="0" err="1">
                <a:solidFill>
                  <a:srgbClr val="EE0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r>
              <a:rPr sz="1300" b="1" spc="-15" dirty="0">
                <a:solidFill>
                  <a:srgbClr val="EE0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2308121" y="4347454"/>
            <a:ext cx="16250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H="1">
            <a:off x="2308121" y="3166017"/>
            <a:ext cx="207068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DD40A8D1-CBB9-3C46-968B-2631E7DC79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3" y="351207"/>
            <a:ext cx="412550" cy="4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7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210" y="925350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324610" y="1"/>
            <a:ext cx="6837616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4580" y="498343"/>
            <a:ext cx="5517832" cy="4820336"/>
          </a:xfrm>
          <a:custGeom>
            <a:avLst/>
            <a:gdLst/>
            <a:ahLst/>
            <a:cxnLst/>
            <a:rect l="l" t="t" r="r" b="b"/>
            <a:pathLst>
              <a:path w="7233920" h="6329680">
                <a:moveTo>
                  <a:pt x="7173925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6269863"/>
                </a:lnTo>
                <a:lnTo>
                  <a:pt x="4690" y="6293098"/>
                </a:lnTo>
                <a:lnTo>
                  <a:pt x="17479" y="6312071"/>
                </a:lnTo>
                <a:lnTo>
                  <a:pt x="36449" y="6324862"/>
                </a:lnTo>
                <a:lnTo>
                  <a:pt x="59677" y="6329553"/>
                </a:lnTo>
                <a:lnTo>
                  <a:pt x="7173925" y="6329553"/>
                </a:lnTo>
                <a:lnTo>
                  <a:pt x="7197153" y="6324862"/>
                </a:lnTo>
                <a:lnTo>
                  <a:pt x="7216122" y="6312071"/>
                </a:lnTo>
                <a:lnTo>
                  <a:pt x="7228912" y="6293098"/>
                </a:lnTo>
                <a:lnTo>
                  <a:pt x="7233602" y="6269863"/>
                </a:lnTo>
                <a:lnTo>
                  <a:pt x="7233602" y="59677"/>
                </a:lnTo>
                <a:lnTo>
                  <a:pt x="7228912" y="36449"/>
                </a:lnTo>
                <a:lnTo>
                  <a:pt x="7216122" y="17479"/>
                </a:lnTo>
                <a:lnTo>
                  <a:pt x="7197153" y="4690"/>
                </a:lnTo>
                <a:lnTo>
                  <a:pt x="71739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4574" y="498349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90" y="0"/>
                </a:lnTo>
                <a:lnTo>
                  <a:pt x="36454" y="4688"/>
                </a:lnTo>
                <a:lnTo>
                  <a:pt x="17481" y="17475"/>
                </a:lnTo>
                <a:lnTo>
                  <a:pt x="4690" y="36443"/>
                </a:lnTo>
                <a:lnTo>
                  <a:pt x="0" y="59677"/>
                </a:lnTo>
                <a:lnTo>
                  <a:pt x="0" y="270662"/>
                </a:lnTo>
                <a:lnTo>
                  <a:pt x="7233615" y="270662"/>
                </a:lnTo>
                <a:lnTo>
                  <a:pt x="7233615" y="59677"/>
                </a:lnTo>
                <a:lnTo>
                  <a:pt x="7228925" y="36443"/>
                </a:lnTo>
                <a:lnTo>
                  <a:pt x="7216135" y="17475"/>
                </a:lnTo>
                <a:lnTo>
                  <a:pt x="7197166" y="4688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9510" y="579404"/>
            <a:ext cx="5781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52788" y="579404"/>
            <a:ext cx="5781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66062" y="579404"/>
            <a:ext cx="5781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5054" y="539589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25" y="0"/>
                </a:moveTo>
                <a:lnTo>
                  <a:pt x="20891" y="0"/>
                </a:lnTo>
                <a:lnTo>
                  <a:pt x="12762" y="1642"/>
                </a:lnTo>
                <a:lnTo>
                  <a:pt x="6122" y="6121"/>
                </a:lnTo>
                <a:lnTo>
                  <a:pt x="1648" y="12762"/>
                </a:lnTo>
                <a:lnTo>
                  <a:pt x="0" y="20853"/>
                </a:lnTo>
                <a:lnTo>
                  <a:pt x="0" y="141401"/>
                </a:lnTo>
                <a:lnTo>
                  <a:pt x="1640" y="149530"/>
                </a:lnTo>
                <a:lnTo>
                  <a:pt x="6116" y="156171"/>
                </a:lnTo>
                <a:lnTo>
                  <a:pt x="12756" y="160650"/>
                </a:lnTo>
                <a:lnTo>
                  <a:pt x="20891" y="162293"/>
                </a:lnTo>
                <a:lnTo>
                  <a:pt x="6385725" y="162293"/>
                </a:lnTo>
                <a:lnTo>
                  <a:pt x="6393859" y="160650"/>
                </a:lnTo>
                <a:lnTo>
                  <a:pt x="6400499" y="156171"/>
                </a:lnTo>
                <a:lnTo>
                  <a:pt x="6404975" y="149530"/>
                </a:lnTo>
                <a:lnTo>
                  <a:pt x="6406616" y="141401"/>
                </a:lnTo>
                <a:lnTo>
                  <a:pt x="6406608" y="20853"/>
                </a:lnTo>
                <a:lnTo>
                  <a:pt x="6404975" y="12762"/>
                </a:lnTo>
                <a:lnTo>
                  <a:pt x="6400499" y="6121"/>
                </a:lnTo>
                <a:lnTo>
                  <a:pt x="6393830" y="1636"/>
                </a:lnTo>
                <a:lnTo>
                  <a:pt x="6385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43740" y="567036"/>
            <a:ext cx="82593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84579" y="704471"/>
            <a:ext cx="5517589" cy="461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9579" y="1566534"/>
            <a:ext cx="2582609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69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/>
              <a:tabLst>
                <a:tab pos="198465" algn="l"/>
              </a:tabLst>
            </a:pPr>
            <a:r>
              <a:rPr sz="1200" spc="-4" dirty="0">
                <a:latin typeface="Gotham Pro"/>
                <a:cs typeface="Gotham Pro"/>
              </a:rPr>
              <a:t>Подать </a:t>
            </a:r>
            <a:r>
              <a:rPr sz="1200" dirty="0">
                <a:latin typeface="Gotham Pro"/>
                <a:cs typeface="Gotham Pro"/>
              </a:rPr>
              <a:t>документы</a:t>
            </a: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lang="ru-RU" sz="1200" spc="-23" dirty="0">
                <a:latin typeface="Gotham Pro"/>
                <a:cs typeface="Gotham Pro"/>
              </a:rPr>
              <a:t>4.1. </a:t>
            </a:r>
            <a:r>
              <a:rPr lang="ru-RU" sz="1200" dirty="0">
                <a:latin typeface="Gotham Pro"/>
                <a:cs typeface="Gotham Pro"/>
              </a:rPr>
              <a:t>Получить баллы</a:t>
            </a:r>
            <a:r>
              <a:rPr lang="ru-RU" sz="1200" spc="11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 startAt="5"/>
              <a:tabLst>
                <a:tab pos="198465" algn="l"/>
              </a:tabLst>
            </a:pPr>
            <a:r>
              <a:rPr sz="1200" b="1" spc="-4" dirty="0" err="1">
                <a:latin typeface="Gotham Pro"/>
                <a:cs typeface="Gotham Pro"/>
              </a:rPr>
              <a:t>Выбрать</a:t>
            </a:r>
            <a:r>
              <a:rPr sz="1200" b="1" spc="-4" dirty="0">
                <a:latin typeface="Gotham Pro"/>
                <a:cs typeface="Gotham Pro"/>
              </a:rPr>
              <a:t> </a:t>
            </a:r>
            <a:r>
              <a:rPr lang="ru-RU" sz="1200" b="1" spc="-15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94108" indent="-184427">
              <a:buAutoNum type="arabicPeriod" startAt="5"/>
              <a:tabLst>
                <a:tab pos="194592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направления</a:t>
            </a:r>
          </a:p>
          <a:p>
            <a:pPr>
              <a:spcBef>
                <a:spcPts val="8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70873" indent="-161191">
              <a:buAutoNum type="arabicPeriod" startAt="5"/>
              <a:tabLst>
                <a:tab pos="171357" algn="l"/>
              </a:tabLst>
            </a:pPr>
            <a:r>
              <a:rPr sz="1200" spc="-8" dirty="0">
                <a:latin typeface="Gotham Pro"/>
                <a:cs typeface="Gotham Pro"/>
              </a:rPr>
              <a:t>Приложить копии</a:t>
            </a:r>
            <a:r>
              <a:rPr sz="1200" spc="-27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112479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214" y="925350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324610" y="1"/>
            <a:ext cx="6837616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4579" y="498343"/>
            <a:ext cx="5517832" cy="4820336"/>
          </a:xfrm>
          <a:custGeom>
            <a:avLst/>
            <a:gdLst/>
            <a:ahLst/>
            <a:cxnLst/>
            <a:rect l="l" t="t" r="r" b="b"/>
            <a:pathLst>
              <a:path w="7233920" h="6329680">
                <a:moveTo>
                  <a:pt x="7173925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6269863"/>
                </a:lnTo>
                <a:lnTo>
                  <a:pt x="4690" y="6293098"/>
                </a:lnTo>
                <a:lnTo>
                  <a:pt x="17479" y="6312071"/>
                </a:lnTo>
                <a:lnTo>
                  <a:pt x="36449" y="6324862"/>
                </a:lnTo>
                <a:lnTo>
                  <a:pt x="59677" y="6329553"/>
                </a:lnTo>
                <a:lnTo>
                  <a:pt x="7173925" y="6329553"/>
                </a:lnTo>
                <a:lnTo>
                  <a:pt x="7197160" y="6324862"/>
                </a:lnTo>
                <a:lnTo>
                  <a:pt x="7216133" y="6312071"/>
                </a:lnTo>
                <a:lnTo>
                  <a:pt x="7228924" y="6293098"/>
                </a:lnTo>
                <a:lnTo>
                  <a:pt x="7233615" y="6269863"/>
                </a:lnTo>
                <a:lnTo>
                  <a:pt x="7233615" y="59677"/>
                </a:lnTo>
                <a:lnTo>
                  <a:pt x="7228924" y="36449"/>
                </a:lnTo>
                <a:lnTo>
                  <a:pt x="7216133" y="17479"/>
                </a:lnTo>
                <a:lnTo>
                  <a:pt x="7197160" y="4690"/>
                </a:lnTo>
                <a:lnTo>
                  <a:pt x="71739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4579" y="498349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25" y="0"/>
                </a:moveTo>
                <a:lnTo>
                  <a:pt x="59677" y="0"/>
                </a:lnTo>
                <a:lnTo>
                  <a:pt x="36449" y="4688"/>
                </a:lnTo>
                <a:lnTo>
                  <a:pt x="17479" y="17475"/>
                </a:lnTo>
                <a:lnTo>
                  <a:pt x="4690" y="36443"/>
                </a:lnTo>
                <a:lnTo>
                  <a:pt x="0" y="59677"/>
                </a:lnTo>
                <a:lnTo>
                  <a:pt x="0" y="270662"/>
                </a:lnTo>
                <a:lnTo>
                  <a:pt x="7233615" y="270662"/>
                </a:lnTo>
                <a:lnTo>
                  <a:pt x="7233615" y="59677"/>
                </a:lnTo>
                <a:lnTo>
                  <a:pt x="7228924" y="36443"/>
                </a:lnTo>
                <a:lnTo>
                  <a:pt x="7216133" y="17475"/>
                </a:lnTo>
                <a:lnTo>
                  <a:pt x="7197160" y="4688"/>
                </a:lnTo>
                <a:lnTo>
                  <a:pt x="7173925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9509" y="579404"/>
            <a:ext cx="5781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52787" y="579404"/>
            <a:ext cx="5781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66066" y="579404"/>
            <a:ext cx="5781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5053" y="539589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25" y="0"/>
                </a:moveTo>
                <a:lnTo>
                  <a:pt x="20891" y="0"/>
                </a:lnTo>
                <a:lnTo>
                  <a:pt x="12762" y="1642"/>
                </a:lnTo>
                <a:lnTo>
                  <a:pt x="6122" y="6121"/>
                </a:lnTo>
                <a:lnTo>
                  <a:pt x="1648" y="12762"/>
                </a:lnTo>
                <a:lnTo>
                  <a:pt x="0" y="20853"/>
                </a:lnTo>
                <a:lnTo>
                  <a:pt x="0" y="141401"/>
                </a:lnTo>
                <a:lnTo>
                  <a:pt x="1642" y="149530"/>
                </a:lnTo>
                <a:lnTo>
                  <a:pt x="6121" y="156171"/>
                </a:lnTo>
                <a:lnTo>
                  <a:pt x="12762" y="160650"/>
                </a:lnTo>
                <a:lnTo>
                  <a:pt x="20891" y="162293"/>
                </a:lnTo>
                <a:lnTo>
                  <a:pt x="6385725" y="162293"/>
                </a:lnTo>
                <a:lnTo>
                  <a:pt x="6393859" y="160650"/>
                </a:lnTo>
                <a:lnTo>
                  <a:pt x="6400499" y="156171"/>
                </a:lnTo>
                <a:lnTo>
                  <a:pt x="6404975" y="149530"/>
                </a:lnTo>
                <a:lnTo>
                  <a:pt x="6406616" y="141401"/>
                </a:lnTo>
                <a:lnTo>
                  <a:pt x="6406608" y="20853"/>
                </a:lnTo>
                <a:lnTo>
                  <a:pt x="6404975" y="12762"/>
                </a:lnTo>
                <a:lnTo>
                  <a:pt x="6400499" y="6121"/>
                </a:lnTo>
                <a:lnTo>
                  <a:pt x="6393830" y="1636"/>
                </a:lnTo>
                <a:lnTo>
                  <a:pt x="6385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43733" y="567036"/>
            <a:ext cx="82593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84570" y="704471"/>
            <a:ext cx="5517608" cy="461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9584" y="1566534"/>
            <a:ext cx="2582609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69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/>
              <a:tabLst>
                <a:tab pos="198465" algn="l"/>
              </a:tabLst>
            </a:pPr>
            <a:r>
              <a:rPr sz="1200" spc="-4" dirty="0">
                <a:latin typeface="Gotham Pro"/>
                <a:cs typeface="Gotham Pro"/>
              </a:rPr>
              <a:t>Подать </a:t>
            </a:r>
            <a:r>
              <a:rPr sz="1200" dirty="0">
                <a:latin typeface="Gotham Pro"/>
                <a:cs typeface="Gotham Pro"/>
              </a:rPr>
              <a:t>документы</a:t>
            </a: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lang="ru-RU" sz="1200" spc="-23" dirty="0">
                <a:latin typeface="Gotham Pro"/>
                <a:cs typeface="Gotham Pro"/>
              </a:rPr>
              <a:t>4.1. </a:t>
            </a:r>
            <a:r>
              <a:rPr lang="ru-RU" sz="1200" dirty="0">
                <a:latin typeface="Gotham Pro"/>
                <a:cs typeface="Gotham Pro"/>
              </a:rPr>
              <a:t>Получить баллы</a:t>
            </a:r>
            <a:r>
              <a:rPr lang="ru-RU" sz="1200" spc="11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 startAt="5"/>
              <a:tabLst>
                <a:tab pos="198465" algn="l"/>
              </a:tabLst>
            </a:pPr>
            <a:r>
              <a:rPr sz="1200" b="1" spc="-4" dirty="0" err="1">
                <a:latin typeface="Gotham Pro"/>
                <a:cs typeface="Gotham Pro"/>
              </a:rPr>
              <a:t>Выбрать</a:t>
            </a:r>
            <a:r>
              <a:rPr sz="1200" b="1" spc="-4" dirty="0">
                <a:latin typeface="Gotham Pro"/>
                <a:cs typeface="Gotham Pro"/>
              </a:rPr>
              <a:t> </a:t>
            </a:r>
            <a:r>
              <a:rPr lang="ru-RU" sz="1200" b="1" spc="-15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94108" indent="-184427">
              <a:buAutoNum type="arabicPeriod" startAt="5"/>
              <a:tabLst>
                <a:tab pos="194592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направления</a:t>
            </a:r>
          </a:p>
          <a:p>
            <a:pPr>
              <a:spcBef>
                <a:spcPts val="8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70873" indent="-161191">
              <a:buAutoNum type="arabicPeriod" startAt="5"/>
              <a:tabLst>
                <a:tab pos="171357" algn="l"/>
              </a:tabLst>
            </a:pPr>
            <a:r>
              <a:rPr sz="1200" spc="-8" dirty="0">
                <a:latin typeface="Gotham Pro"/>
                <a:cs typeface="Gotham Pro"/>
              </a:rPr>
              <a:t>Приложить копии</a:t>
            </a:r>
            <a:r>
              <a:rPr sz="1200" spc="-27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70896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205" y="925350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324610" y="1"/>
            <a:ext cx="6837616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4578" y="498343"/>
            <a:ext cx="5517832" cy="4820336"/>
          </a:xfrm>
          <a:custGeom>
            <a:avLst/>
            <a:gdLst/>
            <a:ahLst/>
            <a:cxnLst/>
            <a:rect l="l" t="t" r="r" b="b"/>
            <a:pathLst>
              <a:path w="7233920" h="6329680">
                <a:moveTo>
                  <a:pt x="7173937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6269863"/>
                </a:lnTo>
                <a:lnTo>
                  <a:pt x="4690" y="6293098"/>
                </a:lnTo>
                <a:lnTo>
                  <a:pt x="17479" y="6312071"/>
                </a:lnTo>
                <a:lnTo>
                  <a:pt x="36449" y="6324862"/>
                </a:lnTo>
                <a:lnTo>
                  <a:pt x="59677" y="6329553"/>
                </a:lnTo>
                <a:lnTo>
                  <a:pt x="7173937" y="6329553"/>
                </a:lnTo>
                <a:lnTo>
                  <a:pt x="7197160" y="6324862"/>
                </a:lnTo>
                <a:lnTo>
                  <a:pt x="7216130" y="6312071"/>
                </a:lnTo>
                <a:lnTo>
                  <a:pt x="7228923" y="6293098"/>
                </a:lnTo>
                <a:lnTo>
                  <a:pt x="7233615" y="6269863"/>
                </a:lnTo>
                <a:lnTo>
                  <a:pt x="7233615" y="59677"/>
                </a:lnTo>
                <a:lnTo>
                  <a:pt x="7228923" y="36449"/>
                </a:lnTo>
                <a:lnTo>
                  <a:pt x="7216130" y="17479"/>
                </a:lnTo>
                <a:lnTo>
                  <a:pt x="7197160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4577" y="498349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77" y="0"/>
                </a:lnTo>
                <a:lnTo>
                  <a:pt x="36449" y="4688"/>
                </a:lnTo>
                <a:lnTo>
                  <a:pt x="17479" y="17475"/>
                </a:lnTo>
                <a:lnTo>
                  <a:pt x="4690" y="36443"/>
                </a:lnTo>
                <a:lnTo>
                  <a:pt x="0" y="59677"/>
                </a:lnTo>
                <a:lnTo>
                  <a:pt x="0" y="270662"/>
                </a:lnTo>
                <a:lnTo>
                  <a:pt x="7233615" y="270662"/>
                </a:lnTo>
                <a:lnTo>
                  <a:pt x="7233615" y="59677"/>
                </a:lnTo>
                <a:lnTo>
                  <a:pt x="7228925" y="36443"/>
                </a:lnTo>
                <a:lnTo>
                  <a:pt x="7216135" y="17475"/>
                </a:lnTo>
                <a:lnTo>
                  <a:pt x="7197166" y="4688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9513" y="579404"/>
            <a:ext cx="5780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52791" y="579404"/>
            <a:ext cx="5780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66070" y="579404"/>
            <a:ext cx="5780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5047" y="539589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37" y="0"/>
                </a:moveTo>
                <a:lnTo>
                  <a:pt x="20904" y="0"/>
                </a:lnTo>
                <a:lnTo>
                  <a:pt x="12773" y="1642"/>
                </a:lnTo>
                <a:lnTo>
                  <a:pt x="6129" y="6121"/>
                </a:lnTo>
                <a:lnTo>
                  <a:pt x="1650" y="12762"/>
                </a:lnTo>
                <a:lnTo>
                  <a:pt x="0" y="20853"/>
                </a:lnTo>
                <a:lnTo>
                  <a:pt x="0" y="141401"/>
                </a:lnTo>
                <a:lnTo>
                  <a:pt x="1642" y="149530"/>
                </a:lnTo>
                <a:lnTo>
                  <a:pt x="6122" y="156171"/>
                </a:lnTo>
                <a:lnTo>
                  <a:pt x="12767" y="160650"/>
                </a:lnTo>
                <a:lnTo>
                  <a:pt x="20904" y="162293"/>
                </a:lnTo>
                <a:lnTo>
                  <a:pt x="6385737" y="162293"/>
                </a:lnTo>
                <a:lnTo>
                  <a:pt x="6393865" y="160650"/>
                </a:lnTo>
                <a:lnTo>
                  <a:pt x="6400501" y="156171"/>
                </a:lnTo>
                <a:lnTo>
                  <a:pt x="6404975" y="149530"/>
                </a:lnTo>
                <a:lnTo>
                  <a:pt x="6406616" y="141401"/>
                </a:lnTo>
                <a:lnTo>
                  <a:pt x="6406608" y="20853"/>
                </a:lnTo>
                <a:lnTo>
                  <a:pt x="6404975" y="12762"/>
                </a:lnTo>
                <a:lnTo>
                  <a:pt x="6400501" y="6121"/>
                </a:lnTo>
                <a:lnTo>
                  <a:pt x="6393835" y="1636"/>
                </a:lnTo>
                <a:lnTo>
                  <a:pt x="6385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43737" y="567036"/>
            <a:ext cx="82593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84570" y="704471"/>
            <a:ext cx="5517608" cy="461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9579" y="1566534"/>
            <a:ext cx="2582609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69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/>
              <a:tabLst>
                <a:tab pos="198465" algn="l"/>
              </a:tabLst>
            </a:pPr>
            <a:r>
              <a:rPr sz="1200" spc="-4" dirty="0">
                <a:latin typeface="Gotham Pro"/>
                <a:cs typeface="Gotham Pro"/>
              </a:rPr>
              <a:t>Подать </a:t>
            </a:r>
            <a:r>
              <a:rPr sz="1200" dirty="0">
                <a:latin typeface="Gotham Pro"/>
                <a:cs typeface="Gotham Pro"/>
              </a:rPr>
              <a:t>документы</a:t>
            </a: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lang="ru-RU" sz="1200" spc="-23" dirty="0">
                <a:latin typeface="Gotham Pro"/>
                <a:cs typeface="Gotham Pro"/>
              </a:rPr>
              <a:t>4.1. </a:t>
            </a:r>
            <a:r>
              <a:rPr lang="ru-RU" sz="1200" dirty="0">
                <a:latin typeface="Gotham Pro"/>
                <a:cs typeface="Gotham Pro"/>
              </a:rPr>
              <a:t>Получить баллы</a:t>
            </a:r>
            <a:r>
              <a:rPr lang="ru-RU" sz="1200" spc="11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 startAt="5"/>
              <a:tabLst>
                <a:tab pos="198465" algn="l"/>
              </a:tabLst>
            </a:pPr>
            <a:r>
              <a:rPr sz="1200" b="1" spc="-4" dirty="0" err="1">
                <a:latin typeface="Gotham Pro"/>
                <a:cs typeface="Gotham Pro"/>
              </a:rPr>
              <a:t>Выбрать</a:t>
            </a:r>
            <a:r>
              <a:rPr sz="1200" b="1" spc="-4" dirty="0">
                <a:latin typeface="Gotham Pro"/>
                <a:cs typeface="Gotham Pro"/>
              </a:rPr>
              <a:t> </a:t>
            </a:r>
            <a:r>
              <a:rPr lang="ru-RU" sz="1200" b="1" spc="-15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94108" indent="-184427">
              <a:buAutoNum type="arabicPeriod" startAt="5"/>
              <a:tabLst>
                <a:tab pos="194592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направления</a:t>
            </a:r>
          </a:p>
          <a:p>
            <a:pPr>
              <a:spcBef>
                <a:spcPts val="8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70873" indent="-161191">
              <a:buAutoNum type="arabicPeriod" startAt="5"/>
              <a:tabLst>
                <a:tab pos="171357" algn="l"/>
              </a:tabLst>
            </a:pPr>
            <a:r>
              <a:rPr sz="1200" spc="-8" dirty="0">
                <a:latin typeface="Gotham Pro"/>
                <a:cs typeface="Gotham Pro"/>
              </a:rPr>
              <a:t>Приложить копии</a:t>
            </a:r>
            <a:r>
              <a:rPr sz="1200" spc="-27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33847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205" y="925350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324610" y="1"/>
            <a:ext cx="6837616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4577" y="498343"/>
            <a:ext cx="5517832" cy="4820336"/>
          </a:xfrm>
          <a:custGeom>
            <a:avLst/>
            <a:gdLst/>
            <a:ahLst/>
            <a:cxnLst/>
            <a:rect l="l" t="t" r="r" b="b"/>
            <a:pathLst>
              <a:path w="7233920" h="6329680">
                <a:moveTo>
                  <a:pt x="7173937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6269863"/>
                </a:lnTo>
                <a:lnTo>
                  <a:pt x="4690" y="6293098"/>
                </a:lnTo>
                <a:lnTo>
                  <a:pt x="17479" y="6312071"/>
                </a:lnTo>
                <a:lnTo>
                  <a:pt x="36449" y="6324862"/>
                </a:lnTo>
                <a:lnTo>
                  <a:pt x="59677" y="6329553"/>
                </a:lnTo>
                <a:lnTo>
                  <a:pt x="7173937" y="6329553"/>
                </a:lnTo>
                <a:lnTo>
                  <a:pt x="7197166" y="6324862"/>
                </a:lnTo>
                <a:lnTo>
                  <a:pt x="7216135" y="6312071"/>
                </a:lnTo>
                <a:lnTo>
                  <a:pt x="7228925" y="6293098"/>
                </a:lnTo>
                <a:lnTo>
                  <a:pt x="7233615" y="6269863"/>
                </a:lnTo>
                <a:lnTo>
                  <a:pt x="7233615" y="59677"/>
                </a:lnTo>
                <a:lnTo>
                  <a:pt x="7228925" y="36449"/>
                </a:lnTo>
                <a:lnTo>
                  <a:pt x="7216135" y="17479"/>
                </a:lnTo>
                <a:lnTo>
                  <a:pt x="7197166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4576" y="498349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77" y="0"/>
                </a:lnTo>
                <a:lnTo>
                  <a:pt x="36449" y="4688"/>
                </a:lnTo>
                <a:lnTo>
                  <a:pt x="17479" y="17475"/>
                </a:lnTo>
                <a:lnTo>
                  <a:pt x="4690" y="36443"/>
                </a:lnTo>
                <a:lnTo>
                  <a:pt x="0" y="59677"/>
                </a:lnTo>
                <a:lnTo>
                  <a:pt x="0" y="270662"/>
                </a:lnTo>
                <a:lnTo>
                  <a:pt x="7233615" y="270662"/>
                </a:lnTo>
                <a:lnTo>
                  <a:pt x="7233615" y="59677"/>
                </a:lnTo>
                <a:lnTo>
                  <a:pt x="7228925" y="36443"/>
                </a:lnTo>
                <a:lnTo>
                  <a:pt x="7216135" y="17475"/>
                </a:lnTo>
                <a:lnTo>
                  <a:pt x="7197166" y="4688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9510" y="579404"/>
            <a:ext cx="5780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52790" y="579404"/>
            <a:ext cx="5780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66068" y="579404"/>
            <a:ext cx="5780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5046" y="539589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37" y="0"/>
                </a:moveTo>
                <a:lnTo>
                  <a:pt x="20904" y="0"/>
                </a:lnTo>
                <a:lnTo>
                  <a:pt x="12773" y="1642"/>
                </a:lnTo>
                <a:lnTo>
                  <a:pt x="6129" y="6121"/>
                </a:lnTo>
                <a:lnTo>
                  <a:pt x="1650" y="12762"/>
                </a:lnTo>
                <a:lnTo>
                  <a:pt x="0" y="20853"/>
                </a:lnTo>
                <a:lnTo>
                  <a:pt x="0" y="141401"/>
                </a:lnTo>
                <a:lnTo>
                  <a:pt x="1644" y="149530"/>
                </a:lnTo>
                <a:lnTo>
                  <a:pt x="6127" y="156171"/>
                </a:lnTo>
                <a:lnTo>
                  <a:pt x="12773" y="160650"/>
                </a:lnTo>
                <a:lnTo>
                  <a:pt x="20904" y="162293"/>
                </a:lnTo>
                <a:lnTo>
                  <a:pt x="6385737" y="162293"/>
                </a:lnTo>
                <a:lnTo>
                  <a:pt x="6393865" y="160650"/>
                </a:lnTo>
                <a:lnTo>
                  <a:pt x="6400501" y="156171"/>
                </a:lnTo>
                <a:lnTo>
                  <a:pt x="6404975" y="149530"/>
                </a:lnTo>
                <a:lnTo>
                  <a:pt x="6406616" y="141401"/>
                </a:lnTo>
                <a:lnTo>
                  <a:pt x="6406608" y="20853"/>
                </a:lnTo>
                <a:lnTo>
                  <a:pt x="6404975" y="12762"/>
                </a:lnTo>
                <a:lnTo>
                  <a:pt x="6400501" y="6121"/>
                </a:lnTo>
                <a:lnTo>
                  <a:pt x="6393835" y="1636"/>
                </a:lnTo>
                <a:lnTo>
                  <a:pt x="6385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43736" y="567036"/>
            <a:ext cx="82593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84570" y="704471"/>
            <a:ext cx="5517608" cy="461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9579" y="1566534"/>
            <a:ext cx="2582609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69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/>
              <a:tabLst>
                <a:tab pos="198465" algn="l"/>
              </a:tabLst>
            </a:pPr>
            <a:r>
              <a:rPr sz="1200" spc="-4" dirty="0">
                <a:latin typeface="Gotham Pro"/>
                <a:cs typeface="Gotham Pro"/>
              </a:rPr>
              <a:t>Подать </a:t>
            </a:r>
            <a:r>
              <a:rPr sz="1200" dirty="0">
                <a:latin typeface="Gotham Pro"/>
                <a:cs typeface="Gotham Pro"/>
              </a:rPr>
              <a:t>документы</a:t>
            </a: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lang="ru-RU" sz="1200" spc="-23" dirty="0">
                <a:latin typeface="Gotham Pro"/>
                <a:cs typeface="Gotham Pro"/>
              </a:rPr>
              <a:t>4.1. </a:t>
            </a:r>
            <a:r>
              <a:rPr lang="ru-RU" sz="1200" dirty="0">
                <a:latin typeface="Gotham Pro"/>
                <a:cs typeface="Gotham Pro"/>
              </a:rPr>
              <a:t>Получить баллы</a:t>
            </a:r>
            <a:r>
              <a:rPr lang="ru-RU" sz="1200" spc="11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 startAt="5"/>
              <a:tabLst>
                <a:tab pos="198465" algn="l"/>
              </a:tabLst>
            </a:pPr>
            <a:r>
              <a:rPr sz="1200" b="1" spc="-4" dirty="0" err="1">
                <a:latin typeface="Gotham Pro"/>
                <a:cs typeface="Gotham Pro"/>
              </a:rPr>
              <a:t>Выбрать</a:t>
            </a:r>
            <a:r>
              <a:rPr sz="1200" b="1" spc="-4" dirty="0">
                <a:latin typeface="Gotham Pro"/>
                <a:cs typeface="Gotham Pro"/>
              </a:rPr>
              <a:t> </a:t>
            </a:r>
            <a:r>
              <a:rPr lang="ru-RU" sz="1200" b="1" spc="-15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94108" indent="-184427">
              <a:buAutoNum type="arabicPeriod" startAt="5"/>
              <a:tabLst>
                <a:tab pos="194592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направления</a:t>
            </a:r>
          </a:p>
          <a:p>
            <a:pPr>
              <a:spcBef>
                <a:spcPts val="8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70873" indent="-161191">
              <a:buAutoNum type="arabicPeriod" startAt="5"/>
              <a:tabLst>
                <a:tab pos="171357" algn="l"/>
              </a:tabLst>
            </a:pPr>
            <a:r>
              <a:rPr sz="1200" spc="-8" dirty="0">
                <a:latin typeface="Gotham Pro"/>
                <a:cs typeface="Gotham Pro"/>
              </a:rPr>
              <a:t>Приложить копии</a:t>
            </a:r>
            <a:r>
              <a:rPr sz="1200" spc="-27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134604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210" y="925350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324610" y="1"/>
            <a:ext cx="6837616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4575" y="498343"/>
            <a:ext cx="5517832" cy="4820336"/>
          </a:xfrm>
          <a:custGeom>
            <a:avLst/>
            <a:gdLst/>
            <a:ahLst/>
            <a:cxnLst/>
            <a:rect l="l" t="t" r="r" b="b"/>
            <a:pathLst>
              <a:path w="7233920" h="6329680">
                <a:moveTo>
                  <a:pt x="7173937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6269863"/>
                </a:lnTo>
                <a:lnTo>
                  <a:pt x="4690" y="6293098"/>
                </a:lnTo>
                <a:lnTo>
                  <a:pt x="17479" y="6312071"/>
                </a:lnTo>
                <a:lnTo>
                  <a:pt x="36449" y="6324862"/>
                </a:lnTo>
                <a:lnTo>
                  <a:pt x="59677" y="6329553"/>
                </a:lnTo>
                <a:lnTo>
                  <a:pt x="7173937" y="6329553"/>
                </a:lnTo>
                <a:lnTo>
                  <a:pt x="7197166" y="6324862"/>
                </a:lnTo>
                <a:lnTo>
                  <a:pt x="7216135" y="6312071"/>
                </a:lnTo>
                <a:lnTo>
                  <a:pt x="7228925" y="6293098"/>
                </a:lnTo>
                <a:lnTo>
                  <a:pt x="7233615" y="6269863"/>
                </a:lnTo>
                <a:lnTo>
                  <a:pt x="7233615" y="59677"/>
                </a:lnTo>
                <a:lnTo>
                  <a:pt x="7228925" y="36449"/>
                </a:lnTo>
                <a:lnTo>
                  <a:pt x="7216135" y="17479"/>
                </a:lnTo>
                <a:lnTo>
                  <a:pt x="7197166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4575" y="498349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77" y="0"/>
                </a:lnTo>
                <a:lnTo>
                  <a:pt x="36449" y="4688"/>
                </a:lnTo>
                <a:lnTo>
                  <a:pt x="17479" y="17475"/>
                </a:lnTo>
                <a:lnTo>
                  <a:pt x="4690" y="36443"/>
                </a:lnTo>
                <a:lnTo>
                  <a:pt x="0" y="59677"/>
                </a:lnTo>
                <a:lnTo>
                  <a:pt x="0" y="270662"/>
                </a:lnTo>
                <a:lnTo>
                  <a:pt x="7233615" y="270662"/>
                </a:lnTo>
                <a:lnTo>
                  <a:pt x="7233615" y="59677"/>
                </a:lnTo>
                <a:lnTo>
                  <a:pt x="7228925" y="36443"/>
                </a:lnTo>
                <a:lnTo>
                  <a:pt x="7216135" y="17475"/>
                </a:lnTo>
                <a:lnTo>
                  <a:pt x="7197166" y="4688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9510" y="579404"/>
            <a:ext cx="5780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52789" y="579404"/>
            <a:ext cx="5780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66067" y="579404"/>
            <a:ext cx="5780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5055" y="539589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25" y="0"/>
                </a:moveTo>
                <a:lnTo>
                  <a:pt x="20891" y="0"/>
                </a:lnTo>
                <a:lnTo>
                  <a:pt x="12760" y="1642"/>
                </a:lnTo>
                <a:lnTo>
                  <a:pt x="6118" y="6121"/>
                </a:lnTo>
                <a:lnTo>
                  <a:pt x="1643" y="12762"/>
                </a:lnTo>
                <a:lnTo>
                  <a:pt x="0" y="20853"/>
                </a:lnTo>
                <a:lnTo>
                  <a:pt x="0" y="141401"/>
                </a:lnTo>
                <a:lnTo>
                  <a:pt x="1642" y="149530"/>
                </a:lnTo>
                <a:lnTo>
                  <a:pt x="6121" y="156171"/>
                </a:lnTo>
                <a:lnTo>
                  <a:pt x="12762" y="160650"/>
                </a:lnTo>
                <a:lnTo>
                  <a:pt x="20891" y="162293"/>
                </a:lnTo>
                <a:lnTo>
                  <a:pt x="6385725" y="162293"/>
                </a:lnTo>
                <a:lnTo>
                  <a:pt x="6393854" y="160650"/>
                </a:lnTo>
                <a:lnTo>
                  <a:pt x="6400495" y="156171"/>
                </a:lnTo>
                <a:lnTo>
                  <a:pt x="6404973" y="149530"/>
                </a:lnTo>
                <a:lnTo>
                  <a:pt x="6406616" y="141401"/>
                </a:lnTo>
                <a:lnTo>
                  <a:pt x="6406608" y="20853"/>
                </a:lnTo>
                <a:lnTo>
                  <a:pt x="6404973" y="12762"/>
                </a:lnTo>
                <a:lnTo>
                  <a:pt x="6400495" y="6121"/>
                </a:lnTo>
                <a:lnTo>
                  <a:pt x="6393824" y="1636"/>
                </a:lnTo>
                <a:lnTo>
                  <a:pt x="6385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43734" y="567036"/>
            <a:ext cx="82593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84570" y="704471"/>
            <a:ext cx="5517599" cy="461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9579" y="1566534"/>
            <a:ext cx="2582609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69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/>
              <a:tabLst>
                <a:tab pos="198465" algn="l"/>
              </a:tabLst>
            </a:pPr>
            <a:r>
              <a:rPr sz="1200" spc="-4" dirty="0">
                <a:latin typeface="Gotham Pro"/>
                <a:cs typeface="Gotham Pro"/>
              </a:rPr>
              <a:t>Подать </a:t>
            </a:r>
            <a:r>
              <a:rPr sz="1200" dirty="0">
                <a:latin typeface="Gotham Pro"/>
                <a:cs typeface="Gotham Pro"/>
              </a:rPr>
              <a:t>документы</a:t>
            </a: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lang="ru-RU" sz="1200" spc="-23" dirty="0">
                <a:latin typeface="Gotham Pro"/>
                <a:cs typeface="Gotham Pro"/>
              </a:rPr>
              <a:t>4.1. </a:t>
            </a:r>
            <a:r>
              <a:rPr lang="ru-RU" sz="1200" dirty="0">
                <a:latin typeface="Gotham Pro"/>
                <a:cs typeface="Gotham Pro"/>
              </a:rPr>
              <a:t>Получить баллы</a:t>
            </a:r>
            <a:r>
              <a:rPr lang="ru-RU" sz="1200" spc="11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 startAt="5"/>
              <a:tabLst>
                <a:tab pos="198465" algn="l"/>
              </a:tabLst>
            </a:pPr>
            <a:r>
              <a:rPr sz="1200" b="1" spc="-4" dirty="0" err="1">
                <a:latin typeface="Gotham Pro"/>
                <a:cs typeface="Gotham Pro"/>
              </a:rPr>
              <a:t>Выбрать</a:t>
            </a:r>
            <a:r>
              <a:rPr sz="1200" b="1" spc="-4" dirty="0">
                <a:latin typeface="Gotham Pro"/>
                <a:cs typeface="Gotham Pro"/>
              </a:rPr>
              <a:t> </a:t>
            </a:r>
            <a:r>
              <a:rPr lang="ru-RU" sz="1200" b="1" spc="-15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94108" indent="-184427">
              <a:buAutoNum type="arabicPeriod" startAt="5"/>
              <a:tabLst>
                <a:tab pos="194592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направления</a:t>
            </a:r>
          </a:p>
          <a:p>
            <a:pPr>
              <a:spcBef>
                <a:spcPts val="8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70873" indent="-161191">
              <a:buAutoNum type="arabicPeriod" startAt="5"/>
              <a:tabLst>
                <a:tab pos="171357" algn="l"/>
              </a:tabLst>
            </a:pPr>
            <a:r>
              <a:rPr sz="1200" spc="-8" dirty="0">
                <a:latin typeface="Gotham Pro"/>
                <a:cs typeface="Gotham Pro"/>
              </a:rPr>
              <a:t>Приложить копии</a:t>
            </a:r>
            <a:r>
              <a:rPr sz="1200" spc="-27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385425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3"/>
          <p:cNvSpPr/>
          <p:nvPr/>
        </p:nvSpPr>
        <p:spPr>
          <a:xfrm>
            <a:off x="3324610" y="1"/>
            <a:ext cx="6837616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210" y="925355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12" name="object 12"/>
          <p:cNvSpPr txBox="1"/>
          <p:nvPr/>
        </p:nvSpPr>
        <p:spPr>
          <a:xfrm>
            <a:off x="839579" y="1566534"/>
            <a:ext cx="2582609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69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/>
              <a:tabLst>
                <a:tab pos="198465" algn="l"/>
              </a:tabLst>
            </a:pPr>
            <a:r>
              <a:rPr sz="1200" spc="-4" dirty="0">
                <a:latin typeface="Gotham Pro"/>
                <a:cs typeface="Gotham Pro"/>
              </a:rPr>
              <a:t>Подать </a:t>
            </a:r>
            <a:r>
              <a:rPr sz="1200" dirty="0">
                <a:latin typeface="Gotham Pro"/>
                <a:cs typeface="Gotham Pro"/>
              </a:rPr>
              <a:t>документы</a:t>
            </a: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lang="ru-RU" sz="1200" spc="-23" dirty="0">
                <a:latin typeface="Gotham Pro"/>
                <a:cs typeface="Gotham Pro"/>
              </a:rPr>
              <a:t>4.1. </a:t>
            </a:r>
            <a:r>
              <a:rPr lang="ru-RU" sz="1200" dirty="0">
                <a:latin typeface="Gotham Pro"/>
                <a:cs typeface="Gotham Pro"/>
              </a:rPr>
              <a:t>Получить баллы</a:t>
            </a:r>
            <a:r>
              <a:rPr lang="ru-RU" sz="1200" spc="11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 startAt="5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4" dirty="0">
                <a:latin typeface="Gotham Pro"/>
                <a:cs typeface="Gotham Pro"/>
              </a:rPr>
              <a:t> </a:t>
            </a:r>
            <a:r>
              <a:rPr lang="ru-RU" sz="1200" spc="-19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202821" indent="-193140">
              <a:buAutoNum type="arabicPeriod" startAt="5"/>
              <a:tabLst>
                <a:tab pos="203305" algn="l"/>
              </a:tabLst>
            </a:pPr>
            <a:r>
              <a:rPr sz="1200" b="1" spc="-4" dirty="0">
                <a:latin typeface="Gotham Pro"/>
                <a:cs typeface="Gotham Pro"/>
              </a:rPr>
              <a:t>Выбрать</a:t>
            </a:r>
            <a:r>
              <a:rPr sz="1200" b="1" spc="-8" dirty="0">
                <a:latin typeface="Gotham Pro"/>
                <a:cs typeface="Gotham Pro"/>
              </a:rPr>
              <a:t> </a:t>
            </a:r>
            <a:r>
              <a:rPr sz="1200" b="1" dirty="0">
                <a:latin typeface="Gotham Pro"/>
                <a:cs typeface="Gotham Pro"/>
              </a:rPr>
              <a:t>направления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70873" indent="-161191">
              <a:buAutoNum type="arabicPeriod" startAt="5"/>
              <a:tabLst>
                <a:tab pos="171357" algn="l"/>
              </a:tabLst>
            </a:pPr>
            <a:r>
              <a:rPr sz="1200" spc="-8" dirty="0">
                <a:latin typeface="Gotham Pro"/>
                <a:cs typeface="Gotham Pro"/>
              </a:rPr>
              <a:t>Приложить копии</a:t>
            </a:r>
            <a:r>
              <a:rPr sz="1200" spc="-27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  <p:sp>
        <p:nvSpPr>
          <p:cNvPr id="19" name="object 3"/>
          <p:cNvSpPr/>
          <p:nvPr/>
        </p:nvSpPr>
        <p:spPr>
          <a:xfrm>
            <a:off x="3984576" y="498343"/>
            <a:ext cx="5517832" cy="4820336"/>
          </a:xfrm>
          <a:custGeom>
            <a:avLst/>
            <a:gdLst/>
            <a:ahLst/>
            <a:cxnLst/>
            <a:rect l="l" t="t" r="r" b="b"/>
            <a:pathLst>
              <a:path w="7233920" h="6329680">
                <a:moveTo>
                  <a:pt x="7173937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6269875"/>
                </a:lnTo>
                <a:lnTo>
                  <a:pt x="4690" y="6293103"/>
                </a:lnTo>
                <a:lnTo>
                  <a:pt x="17479" y="6312073"/>
                </a:lnTo>
                <a:lnTo>
                  <a:pt x="36449" y="6324862"/>
                </a:lnTo>
                <a:lnTo>
                  <a:pt x="59677" y="6329553"/>
                </a:lnTo>
                <a:lnTo>
                  <a:pt x="7173937" y="6329553"/>
                </a:lnTo>
                <a:lnTo>
                  <a:pt x="7197166" y="6324862"/>
                </a:lnTo>
                <a:lnTo>
                  <a:pt x="7216135" y="6312073"/>
                </a:lnTo>
                <a:lnTo>
                  <a:pt x="7228925" y="6293103"/>
                </a:lnTo>
                <a:lnTo>
                  <a:pt x="7233615" y="6269875"/>
                </a:lnTo>
                <a:lnTo>
                  <a:pt x="7233615" y="59677"/>
                </a:lnTo>
                <a:lnTo>
                  <a:pt x="7228925" y="36449"/>
                </a:lnTo>
                <a:lnTo>
                  <a:pt x="7216135" y="17479"/>
                </a:lnTo>
                <a:lnTo>
                  <a:pt x="7197166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"/>
          <p:cNvSpPr/>
          <p:nvPr/>
        </p:nvSpPr>
        <p:spPr>
          <a:xfrm>
            <a:off x="3984576" y="498348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270662"/>
                </a:lnTo>
                <a:lnTo>
                  <a:pt x="7233615" y="270662"/>
                </a:lnTo>
                <a:lnTo>
                  <a:pt x="7233615" y="59677"/>
                </a:lnTo>
                <a:lnTo>
                  <a:pt x="7228925" y="36449"/>
                </a:lnTo>
                <a:lnTo>
                  <a:pt x="7216135" y="17479"/>
                </a:lnTo>
                <a:lnTo>
                  <a:pt x="7197166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5"/>
          <p:cNvSpPr/>
          <p:nvPr/>
        </p:nvSpPr>
        <p:spPr>
          <a:xfrm>
            <a:off x="4239510" y="579404"/>
            <a:ext cx="5780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6"/>
          <p:cNvSpPr/>
          <p:nvPr/>
        </p:nvSpPr>
        <p:spPr>
          <a:xfrm>
            <a:off x="4152789" y="579404"/>
            <a:ext cx="5780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"/>
          <p:cNvSpPr/>
          <p:nvPr/>
        </p:nvSpPr>
        <p:spPr>
          <a:xfrm>
            <a:off x="4066067" y="579404"/>
            <a:ext cx="5780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8"/>
          <p:cNvSpPr/>
          <p:nvPr/>
        </p:nvSpPr>
        <p:spPr>
          <a:xfrm>
            <a:off x="4395055" y="539593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25" y="0"/>
                </a:moveTo>
                <a:lnTo>
                  <a:pt x="20891" y="0"/>
                </a:lnTo>
                <a:lnTo>
                  <a:pt x="12762" y="1640"/>
                </a:lnTo>
                <a:lnTo>
                  <a:pt x="6120" y="6116"/>
                </a:lnTo>
                <a:lnTo>
                  <a:pt x="1643" y="12756"/>
                </a:lnTo>
                <a:lnTo>
                  <a:pt x="0" y="20840"/>
                </a:lnTo>
                <a:lnTo>
                  <a:pt x="0" y="141401"/>
                </a:lnTo>
                <a:lnTo>
                  <a:pt x="1642" y="149530"/>
                </a:lnTo>
                <a:lnTo>
                  <a:pt x="6121" y="156171"/>
                </a:lnTo>
                <a:lnTo>
                  <a:pt x="12762" y="160650"/>
                </a:lnTo>
                <a:lnTo>
                  <a:pt x="20891" y="162293"/>
                </a:lnTo>
                <a:lnTo>
                  <a:pt x="6385725" y="162293"/>
                </a:lnTo>
                <a:lnTo>
                  <a:pt x="6393856" y="160650"/>
                </a:lnTo>
                <a:lnTo>
                  <a:pt x="6400501" y="156171"/>
                </a:lnTo>
                <a:lnTo>
                  <a:pt x="6404984" y="149530"/>
                </a:lnTo>
                <a:lnTo>
                  <a:pt x="6406629" y="141401"/>
                </a:lnTo>
                <a:lnTo>
                  <a:pt x="6406619" y="20840"/>
                </a:lnTo>
                <a:lnTo>
                  <a:pt x="6404984" y="12756"/>
                </a:lnTo>
                <a:lnTo>
                  <a:pt x="6400477" y="6100"/>
                </a:lnTo>
                <a:lnTo>
                  <a:pt x="6393834" y="1636"/>
                </a:lnTo>
                <a:lnTo>
                  <a:pt x="6385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9"/>
          <p:cNvSpPr/>
          <p:nvPr/>
        </p:nvSpPr>
        <p:spPr>
          <a:xfrm>
            <a:off x="9343736" y="567036"/>
            <a:ext cx="82593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/>
          <p:cNvSpPr/>
          <p:nvPr/>
        </p:nvSpPr>
        <p:spPr>
          <a:xfrm>
            <a:off x="3984570" y="704471"/>
            <a:ext cx="5517599" cy="461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3990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3"/>
          <p:cNvSpPr/>
          <p:nvPr/>
        </p:nvSpPr>
        <p:spPr>
          <a:xfrm>
            <a:off x="3324610" y="1"/>
            <a:ext cx="6837616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210" y="925355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12" name="object 12"/>
          <p:cNvSpPr txBox="1"/>
          <p:nvPr/>
        </p:nvSpPr>
        <p:spPr>
          <a:xfrm>
            <a:off x="839579" y="1566534"/>
            <a:ext cx="2582609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69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/>
              <a:tabLst>
                <a:tab pos="198465" algn="l"/>
              </a:tabLst>
            </a:pPr>
            <a:r>
              <a:rPr sz="1200" spc="-4" dirty="0">
                <a:latin typeface="Gotham Pro"/>
                <a:cs typeface="Gotham Pro"/>
              </a:rPr>
              <a:t>Подать </a:t>
            </a:r>
            <a:r>
              <a:rPr sz="1200" dirty="0">
                <a:latin typeface="Gotham Pro"/>
                <a:cs typeface="Gotham Pro"/>
              </a:rPr>
              <a:t>документы</a:t>
            </a: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lang="ru-RU" sz="1200" spc="-23" dirty="0">
                <a:latin typeface="Gotham Pro"/>
                <a:cs typeface="Gotham Pro"/>
              </a:rPr>
              <a:t>4.1. </a:t>
            </a:r>
            <a:r>
              <a:rPr lang="ru-RU" sz="1200" dirty="0">
                <a:latin typeface="Gotham Pro"/>
                <a:cs typeface="Gotham Pro"/>
              </a:rPr>
              <a:t>Получить баллы</a:t>
            </a:r>
            <a:r>
              <a:rPr lang="ru-RU" sz="1200" spc="11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 startAt="5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4" dirty="0">
                <a:latin typeface="Gotham Pro"/>
                <a:cs typeface="Gotham Pro"/>
              </a:rPr>
              <a:t> </a:t>
            </a:r>
            <a:r>
              <a:rPr lang="ru-RU" sz="1200" spc="-19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202821" indent="-193140">
              <a:buAutoNum type="arabicPeriod" startAt="5"/>
              <a:tabLst>
                <a:tab pos="203305" algn="l"/>
              </a:tabLst>
            </a:pPr>
            <a:r>
              <a:rPr sz="1200" b="1" spc="-4" dirty="0">
                <a:latin typeface="Gotham Pro"/>
                <a:cs typeface="Gotham Pro"/>
              </a:rPr>
              <a:t>Выбрать</a:t>
            </a:r>
            <a:r>
              <a:rPr sz="1200" b="1" spc="-8" dirty="0">
                <a:latin typeface="Gotham Pro"/>
                <a:cs typeface="Gotham Pro"/>
              </a:rPr>
              <a:t> </a:t>
            </a:r>
            <a:r>
              <a:rPr sz="1200" b="1" dirty="0">
                <a:latin typeface="Gotham Pro"/>
                <a:cs typeface="Gotham Pro"/>
              </a:rPr>
              <a:t>направления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70873" indent="-161191">
              <a:buAutoNum type="arabicPeriod" startAt="5"/>
              <a:tabLst>
                <a:tab pos="171357" algn="l"/>
              </a:tabLst>
            </a:pPr>
            <a:r>
              <a:rPr sz="1200" spc="-8" dirty="0">
                <a:latin typeface="Gotham Pro"/>
                <a:cs typeface="Gotham Pro"/>
              </a:rPr>
              <a:t>Приложить копии</a:t>
            </a:r>
            <a:r>
              <a:rPr sz="1200" spc="-27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984576" y="498348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270662"/>
                </a:lnTo>
                <a:lnTo>
                  <a:pt x="7233615" y="270662"/>
                </a:lnTo>
                <a:lnTo>
                  <a:pt x="7233615" y="59677"/>
                </a:lnTo>
                <a:lnTo>
                  <a:pt x="7228925" y="36449"/>
                </a:lnTo>
                <a:lnTo>
                  <a:pt x="7216135" y="17479"/>
                </a:lnTo>
                <a:lnTo>
                  <a:pt x="7197166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5"/>
          <p:cNvSpPr/>
          <p:nvPr/>
        </p:nvSpPr>
        <p:spPr>
          <a:xfrm>
            <a:off x="4239510" y="579404"/>
            <a:ext cx="5780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6"/>
          <p:cNvSpPr/>
          <p:nvPr/>
        </p:nvSpPr>
        <p:spPr>
          <a:xfrm>
            <a:off x="4152789" y="579404"/>
            <a:ext cx="5780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"/>
          <p:cNvSpPr/>
          <p:nvPr/>
        </p:nvSpPr>
        <p:spPr>
          <a:xfrm>
            <a:off x="4066067" y="579404"/>
            <a:ext cx="5780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8"/>
          <p:cNvSpPr/>
          <p:nvPr/>
        </p:nvSpPr>
        <p:spPr>
          <a:xfrm>
            <a:off x="4395055" y="539593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25" y="0"/>
                </a:moveTo>
                <a:lnTo>
                  <a:pt x="20891" y="0"/>
                </a:lnTo>
                <a:lnTo>
                  <a:pt x="12762" y="1640"/>
                </a:lnTo>
                <a:lnTo>
                  <a:pt x="6120" y="6116"/>
                </a:lnTo>
                <a:lnTo>
                  <a:pt x="1643" y="12756"/>
                </a:lnTo>
                <a:lnTo>
                  <a:pt x="0" y="20840"/>
                </a:lnTo>
                <a:lnTo>
                  <a:pt x="0" y="141401"/>
                </a:lnTo>
                <a:lnTo>
                  <a:pt x="1642" y="149530"/>
                </a:lnTo>
                <a:lnTo>
                  <a:pt x="6121" y="156171"/>
                </a:lnTo>
                <a:lnTo>
                  <a:pt x="12762" y="160650"/>
                </a:lnTo>
                <a:lnTo>
                  <a:pt x="20891" y="162293"/>
                </a:lnTo>
                <a:lnTo>
                  <a:pt x="6385725" y="162293"/>
                </a:lnTo>
                <a:lnTo>
                  <a:pt x="6393856" y="160650"/>
                </a:lnTo>
                <a:lnTo>
                  <a:pt x="6400501" y="156171"/>
                </a:lnTo>
                <a:lnTo>
                  <a:pt x="6404984" y="149530"/>
                </a:lnTo>
                <a:lnTo>
                  <a:pt x="6406629" y="141401"/>
                </a:lnTo>
                <a:lnTo>
                  <a:pt x="6406619" y="20840"/>
                </a:lnTo>
                <a:lnTo>
                  <a:pt x="6404984" y="12756"/>
                </a:lnTo>
                <a:lnTo>
                  <a:pt x="6400477" y="6100"/>
                </a:lnTo>
                <a:lnTo>
                  <a:pt x="6393834" y="1636"/>
                </a:lnTo>
                <a:lnTo>
                  <a:pt x="6385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9"/>
          <p:cNvSpPr/>
          <p:nvPr/>
        </p:nvSpPr>
        <p:spPr>
          <a:xfrm>
            <a:off x="9343736" y="567036"/>
            <a:ext cx="82593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5"/>
          <p:cNvSpPr txBox="1"/>
          <p:nvPr/>
        </p:nvSpPr>
        <p:spPr>
          <a:xfrm>
            <a:off x="2562949" y="579404"/>
            <a:ext cx="1227082" cy="501064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33300"/>
              </a:lnSpc>
              <a:spcBef>
                <a:spcPts val="76"/>
              </a:spcBef>
            </a:pPr>
            <a:r>
              <a:rPr lang="ru-RU" sz="800" i="1" dirty="0">
                <a:solidFill>
                  <a:srgbClr val="8D9299"/>
                </a:solidFill>
                <a:latin typeface="Verdana"/>
                <a:cs typeface="Verdana"/>
              </a:rPr>
              <a:t>Информация о будущих перспективах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14" name="object 16"/>
          <p:cNvSpPr/>
          <p:nvPr/>
        </p:nvSpPr>
        <p:spPr>
          <a:xfrm>
            <a:off x="3193542" y="960932"/>
            <a:ext cx="1237540" cy="693455"/>
          </a:xfrm>
          <a:custGeom>
            <a:avLst/>
            <a:gdLst/>
            <a:ahLst/>
            <a:cxnLst/>
            <a:rect l="l" t="t" r="r" b="b"/>
            <a:pathLst>
              <a:path w="1622425" h="910589">
                <a:moveTo>
                  <a:pt x="1622386" y="910183"/>
                </a:moveTo>
                <a:lnTo>
                  <a:pt x="1571040" y="909503"/>
                </a:lnTo>
                <a:lnTo>
                  <a:pt x="1520031" y="907474"/>
                </a:lnTo>
                <a:lnTo>
                  <a:pt x="1469374" y="904113"/>
                </a:lnTo>
                <a:lnTo>
                  <a:pt x="1419088" y="899437"/>
                </a:lnTo>
                <a:lnTo>
                  <a:pt x="1369190" y="893463"/>
                </a:lnTo>
                <a:lnTo>
                  <a:pt x="1319696" y="886210"/>
                </a:lnTo>
                <a:lnTo>
                  <a:pt x="1270625" y="877692"/>
                </a:lnTo>
                <a:lnTo>
                  <a:pt x="1221992" y="867929"/>
                </a:lnTo>
                <a:lnTo>
                  <a:pt x="1173815" y="856936"/>
                </a:lnTo>
                <a:lnTo>
                  <a:pt x="1126112" y="844732"/>
                </a:lnTo>
                <a:lnTo>
                  <a:pt x="1078899" y="831333"/>
                </a:lnTo>
                <a:lnTo>
                  <a:pt x="1032193" y="816756"/>
                </a:lnTo>
                <a:lnTo>
                  <a:pt x="986012" y="801018"/>
                </a:lnTo>
                <a:lnTo>
                  <a:pt x="940372" y="784137"/>
                </a:lnTo>
                <a:lnTo>
                  <a:pt x="895292" y="766130"/>
                </a:lnTo>
                <a:lnTo>
                  <a:pt x="850787" y="747013"/>
                </a:lnTo>
                <a:lnTo>
                  <a:pt x="806876" y="726805"/>
                </a:lnTo>
                <a:lnTo>
                  <a:pt x="763575" y="705521"/>
                </a:lnTo>
                <a:lnTo>
                  <a:pt x="720901" y="683180"/>
                </a:lnTo>
                <a:lnTo>
                  <a:pt x="678872" y="659798"/>
                </a:lnTo>
                <a:lnTo>
                  <a:pt x="637504" y="635392"/>
                </a:lnTo>
                <a:lnTo>
                  <a:pt x="596815" y="609980"/>
                </a:lnTo>
                <a:lnTo>
                  <a:pt x="556822" y="583579"/>
                </a:lnTo>
                <a:lnTo>
                  <a:pt x="517542" y="556206"/>
                </a:lnTo>
                <a:lnTo>
                  <a:pt x="478992" y="527878"/>
                </a:lnTo>
                <a:lnTo>
                  <a:pt x="441189" y="498612"/>
                </a:lnTo>
                <a:lnTo>
                  <a:pt x="404150" y="468425"/>
                </a:lnTo>
                <a:lnTo>
                  <a:pt x="367893" y="437334"/>
                </a:lnTo>
                <a:lnTo>
                  <a:pt x="332435" y="405357"/>
                </a:lnTo>
                <a:lnTo>
                  <a:pt x="297792" y="372511"/>
                </a:lnTo>
                <a:lnTo>
                  <a:pt x="263983" y="338812"/>
                </a:lnTo>
                <a:lnTo>
                  <a:pt x="231023" y="304278"/>
                </a:lnTo>
                <a:lnTo>
                  <a:pt x="198930" y="268926"/>
                </a:lnTo>
                <a:lnTo>
                  <a:pt x="167722" y="232774"/>
                </a:lnTo>
                <a:lnTo>
                  <a:pt x="137415" y="195837"/>
                </a:lnTo>
                <a:lnTo>
                  <a:pt x="108026" y="158134"/>
                </a:lnTo>
                <a:lnTo>
                  <a:pt x="79573" y="119682"/>
                </a:lnTo>
                <a:lnTo>
                  <a:pt x="52073" y="80497"/>
                </a:lnTo>
                <a:lnTo>
                  <a:pt x="25543" y="40597"/>
                </a:lnTo>
                <a:lnTo>
                  <a:pt x="0" y="0"/>
                </a:lnTo>
              </a:path>
            </a:pathLst>
          </a:custGeom>
          <a:ln w="12700">
            <a:solidFill>
              <a:srgbClr val="8D9299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/>
        </p:nvSpPr>
        <p:spPr>
          <a:xfrm>
            <a:off x="3984570" y="704471"/>
            <a:ext cx="5517599" cy="461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063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214" y="925350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323983" y="1"/>
            <a:ext cx="6837603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4583" y="498343"/>
            <a:ext cx="5517832" cy="4820336"/>
          </a:xfrm>
          <a:custGeom>
            <a:avLst/>
            <a:gdLst/>
            <a:ahLst/>
            <a:cxnLst/>
            <a:rect l="l" t="t" r="r" b="b"/>
            <a:pathLst>
              <a:path w="7233920" h="6329680">
                <a:moveTo>
                  <a:pt x="7173925" y="0"/>
                </a:moveTo>
                <a:lnTo>
                  <a:pt x="59677" y="0"/>
                </a:lnTo>
                <a:lnTo>
                  <a:pt x="36443" y="4690"/>
                </a:lnTo>
                <a:lnTo>
                  <a:pt x="17475" y="17479"/>
                </a:lnTo>
                <a:lnTo>
                  <a:pt x="4688" y="36449"/>
                </a:lnTo>
                <a:lnTo>
                  <a:pt x="0" y="59677"/>
                </a:lnTo>
                <a:lnTo>
                  <a:pt x="0" y="6269863"/>
                </a:lnTo>
                <a:lnTo>
                  <a:pt x="4688" y="6293098"/>
                </a:lnTo>
                <a:lnTo>
                  <a:pt x="17475" y="6312071"/>
                </a:lnTo>
                <a:lnTo>
                  <a:pt x="36443" y="6324862"/>
                </a:lnTo>
                <a:lnTo>
                  <a:pt x="59677" y="6329553"/>
                </a:lnTo>
                <a:lnTo>
                  <a:pt x="7173925" y="6329553"/>
                </a:lnTo>
                <a:lnTo>
                  <a:pt x="7197153" y="6324862"/>
                </a:lnTo>
                <a:lnTo>
                  <a:pt x="7216122" y="6312071"/>
                </a:lnTo>
                <a:lnTo>
                  <a:pt x="7228912" y="6293098"/>
                </a:lnTo>
                <a:lnTo>
                  <a:pt x="7233602" y="6269863"/>
                </a:lnTo>
                <a:lnTo>
                  <a:pt x="7233602" y="59677"/>
                </a:lnTo>
                <a:lnTo>
                  <a:pt x="7228912" y="36449"/>
                </a:lnTo>
                <a:lnTo>
                  <a:pt x="7216122" y="17479"/>
                </a:lnTo>
                <a:lnTo>
                  <a:pt x="7197153" y="4690"/>
                </a:lnTo>
                <a:lnTo>
                  <a:pt x="71739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4583" y="498349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25" y="0"/>
                </a:moveTo>
                <a:lnTo>
                  <a:pt x="59677" y="0"/>
                </a:lnTo>
                <a:lnTo>
                  <a:pt x="36443" y="4688"/>
                </a:lnTo>
                <a:lnTo>
                  <a:pt x="17475" y="17475"/>
                </a:lnTo>
                <a:lnTo>
                  <a:pt x="4688" y="36443"/>
                </a:lnTo>
                <a:lnTo>
                  <a:pt x="0" y="59677"/>
                </a:lnTo>
                <a:lnTo>
                  <a:pt x="0" y="270662"/>
                </a:lnTo>
                <a:lnTo>
                  <a:pt x="7233602" y="270662"/>
                </a:lnTo>
                <a:lnTo>
                  <a:pt x="7233602" y="59677"/>
                </a:lnTo>
                <a:lnTo>
                  <a:pt x="7228912" y="36443"/>
                </a:lnTo>
                <a:lnTo>
                  <a:pt x="7216122" y="17475"/>
                </a:lnTo>
                <a:lnTo>
                  <a:pt x="7197153" y="4688"/>
                </a:lnTo>
                <a:lnTo>
                  <a:pt x="7173925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9508" y="579404"/>
            <a:ext cx="5781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52787" y="579404"/>
            <a:ext cx="5781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66065" y="579404"/>
            <a:ext cx="5781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5053" y="539589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37" y="0"/>
                </a:moveTo>
                <a:lnTo>
                  <a:pt x="20891" y="0"/>
                </a:lnTo>
                <a:lnTo>
                  <a:pt x="12762" y="1642"/>
                </a:lnTo>
                <a:lnTo>
                  <a:pt x="6122" y="6121"/>
                </a:lnTo>
                <a:lnTo>
                  <a:pt x="1648" y="12762"/>
                </a:lnTo>
                <a:lnTo>
                  <a:pt x="0" y="20853"/>
                </a:lnTo>
                <a:lnTo>
                  <a:pt x="0" y="141401"/>
                </a:lnTo>
                <a:lnTo>
                  <a:pt x="1642" y="149530"/>
                </a:lnTo>
                <a:lnTo>
                  <a:pt x="6121" y="156171"/>
                </a:lnTo>
                <a:lnTo>
                  <a:pt x="12762" y="160650"/>
                </a:lnTo>
                <a:lnTo>
                  <a:pt x="20891" y="162293"/>
                </a:lnTo>
                <a:lnTo>
                  <a:pt x="6385737" y="162293"/>
                </a:lnTo>
                <a:lnTo>
                  <a:pt x="6393865" y="160650"/>
                </a:lnTo>
                <a:lnTo>
                  <a:pt x="6400501" y="156171"/>
                </a:lnTo>
                <a:lnTo>
                  <a:pt x="6404975" y="149530"/>
                </a:lnTo>
                <a:lnTo>
                  <a:pt x="6406616" y="141401"/>
                </a:lnTo>
                <a:lnTo>
                  <a:pt x="6406608" y="20853"/>
                </a:lnTo>
                <a:lnTo>
                  <a:pt x="6404975" y="12762"/>
                </a:lnTo>
                <a:lnTo>
                  <a:pt x="6400501" y="6121"/>
                </a:lnTo>
                <a:lnTo>
                  <a:pt x="6393835" y="1636"/>
                </a:lnTo>
                <a:lnTo>
                  <a:pt x="6385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43733" y="567036"/>
            <a:ext cx="82593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84579" y="704471"/>
            <a:ext cx="5517589" cy="461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9580" y="1566534"/>
            <a:ext cx="2654778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69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/>
              <a:tabLst>
                <a:tab pos="198465" algn="l"/>
              </a:tabLst>
            </a:pPr>
            <a:r>
              <a:rPr sz="1200" spc="-4" dirty="0">
                <a:latin typeface="Gotham Pro"/>
                <a:cs typeface="Gotham Pro"/>
              </a:rPr>
              <a:t>Подать </a:t>
            </a:r>
            <a:r>
              <a:rPr sz="1200" dirty="0">
                <a:latin typeface="Gotham Pro"/>
                <a:cs typeface="Gotham Pro"/>
              </a:rPr>
              <a:t>документы</a:t>
            </a: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lang="ru-RU" sz="1200" spc="-23" dirty="0">
                <a:latin typeface="Gotham Pro"/>
                <a:cs typeface="Gotham Pro"/>
              </a:rPr>
              <a:t>4.1. </a:t>
            </a:r>
            <a:r>
              <a:rPr lang="ru-RU" sz="1200" dirty="0">
                <a:latin typeface="Gotham Pro"/>
                <a:cs typeface="Gotham Pro"/>
              </a:rPr>
              <a:t>Получить баллы</a:t>
            </a:r>
            <a:r>
              <a:rPr lang="ru-RU" sz="1200" spc="11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 startAt="5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4" dirty="0">
                <a:latin typeface="Gotham Pro"/>
                <a:cs typeface="Gotham Pro"/>
              </a:rPr>
              <a:t> </a:t>
            </a:r>
            <a:r>
              <a:rPr lang="ru-RU" sz="1200" spc="-19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94108" indent="-184427">
              <a:buAutoNum type="arabicPeriod" startAt="5"/>
              <a:tabLst>
                <a:tab pos="194592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направления</a:t>
            </a:r>
          </a:p>
          <a:p>
            <a:pPr>
              <a:spcBef>
                <a:spcPts val="8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80554" indent="-170873">
              <a:buAutoNum type="arabicPeriod" startAt="5"/>
              <a:tabLst>
                <a:tab pos="181039" algn="l"/>
              </a:tabLst>
            </a:pPr>
            <a:r>
              <a:rPr sz="1200" b="1" spc="-8" dirty="0">
                <a:latin typeface="Gotham Pro"/>
                <a:cs typeface="Gotham Pro"/>
              </a:rPr>
              <a:t>Приложить копии</a:t>
            </a:r>
            <a:r>
              <a:rPr sz="1200" b="1" spc="-27" dirty="0">
                <a:latin typeface="Gotham Pro"/>
                <a:cs typeface="Gotham Pro"/>
              </a:rPr>
              <a:t> </a:t>
            </a:r>
            <a:r>
              <a:rPr sz="1200" b="1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282803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214" y="925355"/>
            <a:ext cx="897035" cy="39073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2400" dirty="0"/>
              <a:t>Шаги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323602" y="1"/>
            <a:ext cx="6839922" cy="57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4580" y="498345"/>
            <a:ext cx="5517832" cy="4820336"/>
          </a:xfrm>
          <a:custGeom>
            <a:avLst/>
            <a:gdLst/>
            <a:ahLst/>
            <a:cxnLst/>
            <a:rect l="l" t="t" r="r" b="b"/>
            <a:pathLst>
              <a:path w="7233920" h="6329680">
                <a:moveTo>
                  <a:pt x="7173925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6269863"/>
                </a:lnTo>
                <a:lnTo>
                  <a:pt x="4690" y="6293098"/>
                </a:lnTo>
                <a:lnTo>
                  <a:pt x="17479" y="6312071"/>
                </a:lnTo>
                <a:lnTo>
                  <a:pt x="36449" y="6324862"/>
                </a:lnTo>
                <a:lnTo>
                  <a:pt x="59677" y="6329553"/>
                </a:lnTo>
                <a:lnTo>
                  <a:pt x="7173925" y="6329553"/>
                </a:lnTo>
                <a:lnTo>
                  <a:pt x="7197160" y="6324862"/>
                </a:lnTo>
                <a:lnTo>
                  <a:pt x="7216133" y="6312071"/>
                </a:lnTo>
                <a:lnTo>
                  <a:pt x="7228924" y="6293098"/>
                </a:lnTo>
                <a:lnTo>
                  <a:pt x="7233615" y="6269863"/>
                </a:lnTo>
                <a:lnTo>
                  <a:pt x="7233615" y="59677"/>
                </a:lnTo>
                <a:lnTo>
                  <a:pt x="7228924" y="36449"/>
                </a:lnTo>
                <a:lnTo>
                  <a:pt x="7216133" y="17479"/>
                </a:lnTo>
                <a:lnTo>
                  <a:pt x="7197160" y="4690"/>
                </a:lnTo>
                <a:lnTo>
                  <a:pt x="71739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4577" y="498351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77" y="0"/>
                </a:lnTo>
                <a:lnTo>
                  <a:pt x="36449" y="4688"/>
                </a:lnTo>
                <a:lnTo>
                  <a:pt x="17479" y="17475"/>
                </a:lnTo>
                <a:lnTo>
                  <a:pt x="4690" y="36443"/>
                </a:lnTo>
                <a:lnTo>
                  <a:pt x="0" y="59677"/>
                </a:lnTo>
                <a:lnTo>
                  <a:pt x="0" y="270662"/>
                </a:lnTo>
                <a:lnTo>
                  <a:pt x="7233615" y="270662"/>
                </a:lnTo>
                <a:lnTo>
                  <a:pt x="7233615" y="59677"/>
                </a:lnTo>
                <a:lnTo>
                  <a:pt x="7228925" y="36443"/>
                </a:lnTo>
                <a:lnTo>
                  <a:pt x="7216135" y="17475"/>
                </a:lnTo>
                <a:lnTo>
                  <a:pt x="7197166" y="4688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9508" y="579402"/>
            <a:ext cx="57813" cy="577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52787" y="579402"/>
            <a:ext cx="57813" cy="577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66065" y="579402"/>
            <a:ext cx="57813" cy="577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5053" y="539592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25" y="0"/>
                </a:moveTo>
                <a:lnTo>
                  <a:pt x="20891" y="0"/>
                </a:lnTo>
                <a:lnTo>
                  <a:pt x="12765" y="1640"/>
                </a:lnTo>
                <a:lnTo>
                  <a:pt x="6126" y="6116"/>
                </a:lnTo>
                <a:lnTo>
                  <a:pt x="1649" y="12756"/>
                </a:lnTo>
                <a:lnTo>
                  <a:pt x="0" y="20853"/>
                </a:lnTo>
                <a:lnTo>
                  <a:pt x="0" y="141401"/>
                </a:lnTo>
                <a:lnTo>
                  <a:pt x="1642" y="149530"/>
                </a:lnTo>
                <a:lnTo>
                  <a:pt x="6121" y="156171"/>
                </a:lnTo>
                <a:lnTo>
                  <a:pt x="12762" y="160650"/>
                </a:lnTo>
                <a:lnTo>
                  <a:pt x="20891" y="162293"/>
                </a:lnTo>
                <a:lnTo>
                  <a:pt x="6385725" y="162293"/>
                </a:lnTo>
                <a:lnTo>
                  <a:pt x="6393859" y="160650"/>
                </a:lnTo>
                <a:lnTo>
                  <a:pt x="6400499" y="156171"/>
                </a:lnTo>
                <a:lnTo>
                  <a:pt x="6404975" y="149530"/>
                </a:lnTo>
                <a:lnTo>
                  <a:pt x="6406616" y="141401"/>
                </a:lnTo>
                <a:lnTo>
                  <a:pt x="6406608" y="20853"/>
                </a:lnTo>
                <a:lnTo>
                  <a:pt x="6404957" y="12730"/>
                </a:lnTo>
                <a:lnTo>
                  <a:pt x="6400478" y="6102"/>
                </a:lnTo>
                <a:lnTo>
                  <a:pt x="6393838" y="1636"/>
                </a:lnTo>
                <a:lnTo>
                  <a:pt x="6385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43732" y="567034"/>
            <a:ext cx="82612" cy="6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84570" y="704471"/>
            <a:ext cx="5517608" cy="461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9580" y="1566543"/>
            <a:ext cx="2654778" cy="269934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149091" indent="-139409">
              <a:spcBef>
                <a:spcPts val="76"/>
              </a:spcBef>
              <a:buAutoNum type="arabicPeriod"/>
              <a:tabLst>
                <a:tab pos="149575" algn="l"/>
              </a:tabLst>
            </a:pPr>
            <a:r>
              <a:rPr sz="1200" spc="-11" dirty="0">
                <a:latin typeface="Gotham Pro"/>
                <a:cs typeface="Gotham Pro"/>
              </a:rPr>
              <a:t>Вход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6847" indent="-177166">
              <a:buAutoNum type="arabicPeriod"/>
              <a:tabLst>
                <a:tab pos="187331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7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раздел</a:t>
            </a:r>
          </a:p>
          <a:p>
            <a:pPr>
              <a:spcBef>
                <a:spcPts val="11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69" dirty="0">
                <a:latin typeface="Gotham Pro"/>
                <a:cs typeface="Gotham Pro"/>
              </a:rPr>
              <a:t> </a:t>
            </a:r>
            <a:r>
              <a:rPr lang="ru-RU" sz="1200" spc="-8" dirty="0">
                <a:latin typeface="Gotham Pro"/>
                <a:cs typeface="Gotham Pro"/>
              </a:rPr>
              <a:t>сервис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  <a:buFont typeface="Gotham Pro"/>
              <a:buAutoNum type="arabicPeriod"/>
            </a:pPr>
            <a:endParaRPr sz="1100" dirty="0">
              <a:latin typeface="Times New Roman"/>
              <a:cs typeface="Times New Roman"/>
            </a:endParaRPr>
          </a:p>
          <a:p>
            <a:pPr marL="197981" indent="-188300">
              <a:buAutoNum type="arabicPeriod"/>
              <a:tabLst>
                <a:tab pos="198465" algn="l"/>
              </a:tabLst>
            </a:pPr>
            <a:r>
              <a:rPr sz="1200" spc="-4" dirty="0">
                <a:latin typeface="Gotham Pro"/>
                <a:cs typeface="Gotham Pro"/>
              </a:rPr>
              <a:t>Подать </a:t>
            </a:r>
            <a:r>
              <a:rPr sz="1200" dirty="0">
                <a:latin typeface="Gotham Pro"/>
                <a:cs typeface="Gotham Pro"/>
              </a:rPr>
              <a:t>документы</a:t>
            </a:r>
          </a:p>
          <a:p>
            <a:pPr>
              <a:spcBef>
                <a:spcPts val="11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/>
            <a:r>
              <a:rPr lang="ru-RU" sz="1200" spc="-23" dirty="0">
                <a:latin typeface="Gotham Pro"/>
                <a:cs typeface="Gotham Pro"/>
              </a:rPr>
              <a:t>4.1. </a:t>
            </a:r>
            <a:r>
              <a:rPr lang="ru-RU" sz="1200" dirty="0">
                <a:latin typeface="Gotham Pro"/>
                <a:cs typeface="Gotham Pro"/>
              </a:rPr>
              <a:t>Получить баллы</a:t>
            </a:r>
            <a:r>
              <a:rPr lang="ru-RU" sz="1200" spc="11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>ЕГЭ</a:t>
            </a:r>
          </a:p>
          <a:p>
            <a:pPr>
              <a:spcBef>
                <a:spcPts val="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88784" indent="-179102">
              <a:buAutoNum type="arabicPeriod" startAt="5"/>
              <a:tabLst>
                <a:tab pos="189268" algn="l"/>
              </a:tabLst>
            </a:pPr>
            <a:r>
              <a:rPr sz="1200" dirty="0" err="1">
                <a:latin typeface="Gotham Pro"/>
                <a:cs typeface="Gotham Pro"/>
              </a:rPr>
              <a:t>Выбрать</a:t>
            </a:r>
            <a:r>
              <a:rPr sz="1200" spc="-4" dirty="0">
                <a:latin typeface="Gotham Pro"/>
                <a:cs typeface="Gotham Pro"/>
              </a:rPr>
              <a:t> </a:t>
            </a:r>
            <a:r>
              <a:rPr lang="ru-RU" sz="1200" spc="-19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94108" indent="-184427">
              <a:buAutoNum type="arabicPeriod" startAt="5"/>
              <a:tabLst>
                <a:tab pos="194592" algn="l"/>
              </a:tabLst>
            </a:pPr>
            <a:r>
              <a:rPr sz="1200" dirty="0">
                <a:latin typeface="Gotham Pro"/>
                <a:cs typeface="Gotham Pro"/>
              </a:rPr>
              <a:t>Выбрать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направления</a:t>
            </a:r>
          </a:p>
          <a:p>
            <a:pPr>
              <a:spcBef>
                <a:spcPts val="8"/>
              </a:spcBef>
              <a:buAutoNum type="arabicPeriod" startAt="5"/>
            </a:pPr>
            <a:endParaRPr sz="1100" dirty="0">
              <a:latin typeface="Times New Roman"/>
              <a:cs typeface="Times New Roman"/>
            </a:endParaRPr>
          </a:p>
          <a:p>
            <a:pPr marL="180554" indent="-170873">
              <a:buAutoNum type="arabicPeriod" startAt="5"/>
              <a:tabLst>
                <a:tab pos="181039" algn="l"/>
              </a:tabLst>
            </a:pPr>
            <a:r>
              <a:rPr sz="1200" b="1" spc="-8" dirty="0">
                <a:latin typeface="Gotham Pro"/>
                <a:cs typeface="Gotham Pro"/>
              </a:rPr>
              <a:t>Приложить копии</a:t>
            </a:r>
            <a:r>
              <a:rPr sz="1200" b="1" spc="-27" dirty="0">
                <a:latin typeface="Gotham Pro"/>
                <a:cs typeface="Gotham Pro"/>
              </a:rPr>
              <a:t> </a:t>
            </a:r>
            <a:r>
              <a:rPr sz="1200" b="1" spc="-4" dirty="0">
                <a:latin typeface="Gotham Pro"/>
                <a:cs typeface="Gotham Pro"/>
              </a:rPr>
              <a:t>документов</a:t>
            </a:r>
            <a:endParaRPr sz="1200" dirty="0">
              <a:latin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243157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9589" y="16300"/>
            <a:ext cx="7737654" cy="105621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dirty="0"/>
              <a:t>Взаимосвязь перечня </a:t>
            </a:r>
            <a:r>
              <a:rPr spc="-4" dirty="0" err="1"/>
              <a:t>документов</a:t>
            </a:r>
            <a:r>
              <a:rPr spc="-4" dirty="0"/>
              <a:t> </a:t>
            </a:r>
            <a:r>
              <a:rPr lang="ru-RU" spc="-4" dirty="0" smtClean="0"/>
              <a:t/>
            </a:r>
            <a:br>
              <a:rPr lang="ru-RU" spc="-4" dirty="0" smtClean="0"/>
            </a:br>
            <a:r>
              <a:rPr dirty="0" smtClean="0"/>
              <a:t>и </a:t>
            </a:r>
            <a:r>
              <a:rPr dirty="0"/>
              <a:t>их </a:t>
            </a:r>
            <a:r>
              <a:rPr spc="-4" dirty="0"/>
              <a:t>электронной</a:t>
            </a:r>
            <a:r>
              <a:rPr spc="-46" dirty="0"/>
              <a:t> </a:t>
            </a:r>
            <a:r>
              <a:rPr spc="-15" dirty="0"/>
              <a:t>подгрузки</a:t>
            </a:r>
          </a:p>
        </p:txBody>
      </p:sp>
      <p:sp>
        <p:nvSpPr>
          <p:cNvPr id="3" name="object 3"/>
          <p:cNvSpPr/>
          <p:nvPr/>
        </p:nvSpPr>
        <p:spPr>
          <a:xfrm>
            <a:off x="3773726" y="2038197"/>
            <a:ext cx="2695465" cy="2372449"/>
          </a:xfrm>
          <a:custGeom>
            <a:avLst/>
            <a:gdLst/>
            <a:ahLst/>
            <a:cxnLst/>
            <a:rect l="l" t="t" r="r" b="b"/>
            <a:pathLst>
              <a:path w="3533775" h="3115310">
                <a:moveTo>
                  <a:pt x="3300920" y="0"/>
                </a:moveTo>
                <a:lnTo>
                  <a:pt x="232308" y="0"/>
                </a:lnTo>
                <a:lnTo>
                  <a:pt x="185491" y="4720"/>
                </a:lnTo>
                <a:lnTo>
                  <a:pt x="141885" y="18258"/>
                </a:lnTo>
                <a:lnTo>
                  <a:pt x="102424" y="39679"/>
                </a:lnTo>
                <a:lnTo>
                  <a:pt x="68043" y="68049"/>
                </a:lnTo>
                <a:lnTo>
                  <a:pt x="39675" y="102433"/>
                </a:lnTo>
                <a:lnTo>
                  <a:pt x="18256" y="141896"/>
                </a:lnTo>
                <a:lnTo>
                  <a:pt x="4719" y="185503"/>
                </a:lnTo>
                <a:lnTo>
                  <a:pt x="0" y="232321"/>
                </a:lnTo>
                <a:lnTo>
                  <a:pt x="0" y="2882620"/>
                </a:lnTo>
                <a:lnTo>
                  <a:pt x="4719" y="2929441"/>
                </a:lnTo>
                <a:lnTo>
                  <a:pt x="18256" y="2973048"/>
                </a:lnTo>
                <a:lnTo>
                  <a:pt x="39675" y="3012509"/>
                </a:lnTo>
                <a:lnTo>
                  <a:pt x="68043" y="3046890"/>
                </a:lnTo>
                <a:lnTo>
                  <a:pt x="102424" y="3075256"/>
                </a:lnTo>
                <a:lnTo>
                  <a:pt x="141885" y="3096674"/>
                </a:lnTo>
                <a:lnTo>
                  <a:pt x="185491" y="3110209"/>
                </a:lnTo>
                <a:lnTo>
                  <a:pt x="232308" y="3114929"/>
                </a:lnTo>
                <a:lnTo>
                  <a:pt x="3300920" y="3114929"/>
                </a:lnTo>
                <a:lnTo>
                  <a:pt x="3347740" y="3110209"/>
                </a:lnTo>
                <a:lnTo>
                  <a:pt x="3391348" y="3096674"/>
                </a:lnTo>
                <a:lnTo>
                  <a:pt x="3430809" y="3075256"/>
                </a:lnTo>
                <a:lnTo>
                  <a:pt x="3465190" y="3046890"/>
                </a:lnTo>
                <a:lnTo>
                  <a:pt x="3493556" y="3012509"/>
                </a:lnTo>
                <a:lnTo>
                  <a:pt x="3514974" y="2973048"/>
                </a:lnTo>
                <a:lnTo>
                  <a:pt x="3528509" y="2929441"/>
                </a:lnTo>
                <a:lnTo>
                  <a:pt x="3533228" y="2882620"/>
                </a:lnTo>
                <a:lnTo>
                  <a:pt x="3533228" y="232321"/>
                </a:lnTo>
                <a:lnTo>
                  <a:pt x="3528509" y="185503"/>
                </a:lnTo>
                <a:lnTo>
                  <a:pt x="3514974" y="141896"/>
                </a:lnTo>
                <a:lnTo>
                  <a:pt x="3493556" y="102433"/>
                </a:lnTo>
                <a:lnTo>
                  <a:pt x="3465190" y="68049"/>
                </a:lnTo>
                <a:lnTo>
                  <a:pt x="3430809" y="39679"/>
                </a:lnTo>
                <a:lnTo>
                  <a:pt x="3391348" y="18258"/>
                </a:lnTo>
                <a:lnTo>
                  <a:pt x="3347740" y="4720"/>
                </a:lnTo>
                <a:lnTo>
                  <a:pt x="33009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25088" y="3059916"/>
            <a:ext cx="1858490" cy="483581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467602" marR="3872" indent="-458405">
              <a:lnSpc>
                <a:spcPct val="111100"/>
              </a:lnSpc>
              <a:spcBef>
                <a:spcPts val="76"/>
              </a:spcBef>
            </a:pPr>
            <a:r>
              <a:rPr sz="1400" b="1" dirty="0">
                <a:solidFill>
                  <a:srgbClr val="174BCF"/>
                </a:solidFill>
                <a:latin typeface="Gotham Pro"/>
                <a:cs typeface="Gotham Pro"/>
              </a:rPr>
              <a:t>Цифровой</a:t>
            </a:r>
            <a:r>
              <a:rPr sz="1400" b="1" spc="-76" dirty="0">
                <a:solidFill>
                  <a:srgbClr val="174BCF"/>
                </a:solidFill>
                <a:latin typeface="Gotham Pro"/>
                <a:cs typeface="Gotham Pro"/>
              </a:rPr>
              <a:t> </a:t>
            </a:r>
            <a:r>
              <a:rPr sz="1400" b="1" dirty="0">
                <a:solidFill>
                  <a:srgbClr val="174BCF"/>
                </a:solidFill>
                <a:latin typeface="Gotham Pro"/>
                <a:cs typeface="Gotham Pro"/>
              </a:rPr>
              <a:t>профиль  </a:t>
            </a:r>
            <a:r>
              <a:rPr sz="1400" b="1" spc="-8" dirty="0">
                <a:solidFill>
                  <a:srgbClr val="174BCF"/>
                </a:solidFill>
                <a:latin typeface="Gotham Pro"/>
                <a:cs typeface="Gotham Pro"/>
              </a:rPr>
              <a:t>заявителя</a:t>
            </a:r>
            <a:endParaRPr sz="1400">
              <a:latin typeface="Gotham Pro"/>
              <a:cs typeface="Gotham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92866" y="3119455"/>
            <a:ext cx="1854615" cy="228250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1400" b="1" dirty="0">
                <a:solidFill>
                  <a:srgbClr val="EE0F53"/>
                </a:solidFill>
                <a:latin typeface="Gotham Pro"/>
                <a:cs typeface="Gotham Pro"/>
              </a:rPr>
              <a:t>Приемная</a:t>
            </a:r>
            <a:r>
              <a:rPr sz="1400" b="1" spc="-50" dirty="0">
                <a:solidFill>
                  <a:srgbClr val="EE0F53"/>
                </a:solidFill>
                <a:latin typeface="Gotham Pro"/>
                <a:cs typeface="Gotham Pro"/>
              </a:rPr>
              <a:t> </a:t>
            </a:r>
            <a:r>
              <a:rPr sz="1400" b="1" spc="-11" dirty="0">
                <a:solidFill>
                  <a:srgbClr val="EE0F53"/>
                </a:solidFill>
                <a:latin typeface="Gotham Pro"/>
                <a:cs typeface="Gotham Pro"/>
              </a:rPr>
              <a:t>комиссия</a:t>
            </a:r>
            <a:endParaRPr sz="1400">
              <a:latin typeface="Gotham Pro"/>
              <a:cs typeface="Gotham Pr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41688" y="2340510"/>
            <a:ext cx="559436" cy="558536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66509" y="0"/>
                </a:moveTo>
                <a:lnTo>
                  <a:pt x="320536" y="2855"/>
                </a:lnTo>
                <a:lnTo>
                  <a:pt x="276266" y="11193"/>
                </a:lnTo>
                <a:lnTo>
                  <a:pt x="234044" y="24669"/>
                </a:lnTo>
                <a:lnTo>
                  <a:pt x="194213" y="42940"/>
                </a:lnTo>
                <a:lnTo>
                  <a:pt x="157116" y="65663"/>
                </a:lnTo>
                <a:lnTo>
                  <a:pt x="123097" y="92494"/>
                </a:lnTo>
                <a:lnTo>
                  <a:pt x="92500" y="123090"/>
                </a:lnTo>
                <a:lnTo>
                  <a:pt x="65667" y="157108"/>
                </a:lnTo>
                <a:lnTo>
                  <a:pt x="42943" y="194203"/>
                </a:lnTo>
                <a:lnTo>
                  <a:pt x="24670" y="234033"/>
                </a:lnTo>
                <a:lnTo>
                  <a:pt x="11193" y="276254"/>
                </a:lnTo>
                <a:lnTo>
                  <a:pt x="2855" y="320523"/>
                </a:lnTo>
                <a:lnTo>
                  <a:pt x="0" y="366496"/>
                </a:lnTo>
                <a:lnTo>
                  <a:pt x="2855" y="412469"/>
                </a:lnTo>
                <a:lnTo>
                  <a:pt x="11193" y="456739"/>
                </a:lnTo>
                <a:lnTo>
                  <a:pt x="24670" y="498961"/>
                </a:lnTo>
                <a:lnTo>
                  <a:pt x="42943" y="538792"/>
                </a:lnTo>
                <a:lnTo>
                  <a:pt x="65667" y="575889"/>
                </a:lnTo>
                <a:lnTo>
                  <a:pt x="92500" y="609908"/>
                </a:lnTo>
                <a:lnTo>
                  <a:pt x="123097" y="640505"/>
                </a:lnTo>
                <a:lnTo>
                  <a:pt x="157116" y="667338"/>
                </a:lnTo>
                <a:lnTo>
                  <a:pt x="194213" y="690062"/>
                </a:lnTo>
                <a:lnTo>
                  <a:pt x="234044" y="708335"/>
                </a:lnTo>
                <a:lnTo>
                  <a:pt x="276266" y="721812"/>
                </a:lnTo>
                <a:lnTo>
                  <a:pt x="320536" y="730150"/>
                </a:lnTo>
                <a:lnTo>
                  <a:pt x="366509" y="733005"/>
                </a:lnTo>
                <a:lnTo>
                  <a:pt x="412482" y="730150"/>
                </a:lnTo>
                <a:lnTo>
                  <a:pt x="456751" y="721812"/>
                </a:lnTo>
                <a:lnTo>
                  <a:pt x="498973" y="708335"/>
                </a:lnTo>
                <a:lnTo>
                  <a:pt x="538805" y="690062"/>
                </a:lnTo>
                <a:lnTo>
                  <a:pt x="575901" y="667338"/>
                </a:lnTo>
                <a:lnTo>
                  <a:pt x="609920" y="640505"/>
                </a:lnTo>
                <a:lnTo>
                  <a:pt x="640518" y="609908"/>
                </a:lnTo>
                <a:lnTo>
                  <a:pt x="667351" y="575889"/>
                </a:lnTo>
                <a:lnTo>
                  <a:pt x="690075" y="538792"/>
                </a:lnTo>
                <a:lnTo>
                  <a:pt x="708347" y="498961"/>
                </a:lnTo>
                <a:lnTo>
                  <a:pt x="721824" y="456739"/>
                </a:lnTo>
                <a:lnTo>
                  <a:pt x="730162" y="412469"/>
                </a:lnTo>
                <a:lnTo>
                  <a:pt x="733018" y="366496"/>
                </a:lnTo>
                <a:lnTo>
                  <a:pt x="730162" y="320523"/>
                </a:lnTo>
                <a:lnTo>
                  <a:pt x="721824" y="276254"/>
                </a:lnTo>
                <a:lnTo>
                  <a:pt x="708347" y="234033"/>
                </a:lnTo>
                <a:lnTo>
                  <a:pt x="690075" y="194203"/>
                </a:lnTo>
                <a:lnTo>
                  <a:pt x="667351" y="157108"/>
                </a:lnTo>
                <a:lnTo>
                  <a:pt x="640518" y="123090"/>
                </a:lnTo>
                <a:lnTo>
                  <a:pt x="609920" y="92494"/>
                </a:lnTo>
                <a:lnTo>
                  <a:pt x="575901" y="65663"/>
                </a:lnTo>
                <a:lnTo>
                  <a:pt x="538805" y="42940"/>
                </a:lnTo>
                <a:lnTo>
                  <a:pt x="498973" y="24669"/>
                </a:lnTo>
                <a:lnTo>
                  <a:pt x="456751" y="11193"/>
                </a:lnTo>
                <a:lnTo>
                  <a:pt x="412482" y="2855"/>
                </a:lnTo>
                <a:lnTo>
                  <a:pt x="366509" y="0"/>
                </a:lnTo>
                <a:close/>
              </a:path>
            </a:pathLst>
          </a:custGeom>
          <a:solidFill>
            <a:srgbClr val="1D5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74802" y="2522801"/>
            <a:ext cx="293038" cy="332704"/>
          </a:xfrm>
          <a:custGeom>
            <a:avLst/>
            <a:gdLst/>
            <a:ahLst/>
            <a:cxnLst/>
            <a:rect l="l" t="t" r="r" b="b"/>
            <a:pathLst>
              <a:path w="384175" h="436879">
                <a:moveTo>
                  <a:pt x="299072" y="261404"/>
                </a:moveTo>
                <a:lnTo>
                  <a:pt x="84924" y="261404"/>
                </a:lnTo>
                <a:lnTo>
                  <a:pt x="51713" y="268131"/>
                </a:lnTo>
                <a:lnTo>
                  <a:pt x="24736" y="286423"/>
                </a:lnTo>
                <a:lnTo>
                  <a:pt x="6622" y="313439"/>
                </a:lnTo>
                <a:lnTo>
                  <a:pt x="0" y="346341"/>
                </a:lnTo>
                <a:lnTo>
                  <a:pt x="0" y="362572"/>
                </a:lnTo>
                <a:lnTo>
                  <a:pt x="41110" y="393426"/>
                </a:lnTo>
                <a:lnTo>
                  <a:pt x="87412" y="416666"/>
                </a:lnTo>
                <a:lnTo>
                  <a:pt x="138008" y="431321"/>
                </a:lnTo>
                <a:lnTo>
                  <a:pt x="191998" y="436422"/>
                </a:lnTo>
                <a:lnTo>
                  <a:pt x="245983" y="431321"/>
                </a:lnTo>
                <a:lnTo>
                  <a:pt x="296579" y="416666"/>
                </a:lnTo>
                <a:lnTo>
                  <a:pt x="342885" y="393426"/>
                </a:lnTo>
                <a:lnTo>
                  <a:pt x="383997" y="362572"/>
                </a:lnTo>
                <a:lnTo>
                  <a:pt x="383997" y="346341"/>
                </a:lnTo>
                <a:lnTo>
                  <a:pt x="377269" y="313128"/>
                </a:lnTo>
                <a:lnTo>
                  <a:pt x="358979" y="286146"/>
                </a:lnTo>
                <a:lnTo>
                  <a:pt x="331967" y="268028"/>
                </a:lnTo>
                <a:lnTo>
                  <a:pt x="299072" y="261404"/>
                </a:lnTo>
                <a:close/>
              </a:path>
              <a:path w="384175" h="436879">
                <a:moveTo>
                  <a:pt x="191998" y="0"/>
                </a:moveTo>
                <a:lnTo>
                  <a:pt x="149259" y="8677"/>
                </a:lnTo>
                <a:lnTo>
                  <a:pt x="114274" y="32307"/>
                </a:lnTo>
                <a:lnTo>
                  <a:pt x="90643" y="67288"/>
                </a:lnTo>
                <a:lnTo>
                  <a:pt x="81965" y="110020"/>
                </a:lnTo>
                <a:lnTo>
                  <a:pt x="90643" y="152764"/>
                </a:lnTo>
                <a:lnTo>
                  <a:pt x="114274" y="187748"/>
                </a:lnTo>
                <a:lnTo>
                  <a:pt x="149259" y="211377"/>
                </a:lnTo>
                <a:lnTo>
                  <a:pt x="191998" y="220052"/>
                </a:lnTo>
                <a:lnTo>
                  <a:pt x="234735" y="211377"/>
                </a:lnTo>
                <a:lnTo>
                  <a:pt x="269716" y="187748"/>
                </a:lnTo>
                <a:lnTo>
                  <a:pt x="293343" y="152764"/>
                </a:lnTo>
                <a:lnTo>
                  <a:pt x="302018" y="110020"/>
                </a:lnTo>
                <a:lnTo>
                  <a:pt x="293343" y="67288"/>
                </a:lnTo>
                <a:lnTo>
                  <a:pt x="269716" y="32307"/>
                </a:lnTo>
                <a:lnTo>
                  <a:pt x="234735" y="8677"/>
                </a:lnTo>
                <a:lnTo>
                  <a:pt x="191998" y="0"/>
                </a:lnTo>
                <a:close/>
              </a:path>
            </a:pathLst>
          </a:custGeom>
          <a:solidFill>
            <a:srgbClr val="1D5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39580" y="1817335"/>
            <a:ext cx="1684120" cy="64219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900" dirty="0">
                <a:latin typeface="Gotham Pro"/>
                <a:cs typeface="Gotham Pro"/>
              </a:rPr>
              <a:t>ВИС «Поступай</a:t>
            </a:r>
            <a:r>
              <a:rPr sz="900" spc="-69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правильно»</a:t>
            </a:r>
            <a:endParaRPr sz="900">
              <a:latin typeface="Gotham Pro"/>
              <a:cs typeface="Gotham Pro"/>
            </a:endParaRPr>
          </a:p>
          <a:p>
            <a:pPr marL="9681" marR="100201">
              <a:lnSpc>
                <a:spcPct val="173600"/>
              </a:lnSpc>
            </a:pPr>
            <a:r>
              <a:rPr sz="900" spc="-19" dirty="0">
                <a:latin typeface="Gotham Pro"/>
                <a:cs typeface="Gotham Pro"/>
              </a:rPr>
              <a:t>АС </a:t>
            </a:r>
            <a:r>
              <a:rPr sz="900" dirty="0">
                <a:latin typeface="Gotham Pro"/>
                <a:cs typeface="Gotham Pro"/>
              </a:rPr>
              <a:t>«Российский</a:t>
            </a:r>
            <a:r>
              <a:rPr sz="900" spc="-46" dirty="0">
                <a:latin typeface="Gotham Pro"/>
                <a:cs typeface="Gotham Pro"/>
              </a:rPr>
              <a:t> </a:t>
            </a:r>
            <a:r>
              <a:rPr sz="900" spc="-4" dirty="0">
                <a:latin typeface="Gotham Pro"/>
                <a:cs typeface="Gotham Pro"/>
              </a:rPr>
              <a:t>паспорт»  </a:t>
            </a:r>
            <a:r>
              <a:rPr sz="900" dirty="0">
                <a:latin typeface="Gotham Pro"/>
                <a:cs typeface="Gotham Pro"/>
              </a:rPr>
              <a:t>ППО</a:t>
            </a:r>
            <a:r>
              <a:rPr sz="900" spc="-4" dirty="0">
                <a:latin typeface="Gotham Pro"/>
                <a:cs typeface="Gotham Pro"/>
              </a:rPr>
              <a:t> </a:t>
            </a:r>
            <a:r>
              <a:rPr sz="900" spc="-19" dirty="0">
                <a:latin typeface="Gotham Pro"/>
                <a:cs typeface="Gotham Pro"/>
              </a:rPr>
              <a:t>«Территория»</a:t>
            </a:r>
            <a:endParaRPr sz="900">
              <a:latin typeface="Gotham Pro"/>
              <a:cs typeface="Gotham Pr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9580" y="2784458"/>
            <a:ext cx="105106" cy="148275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900" dirty="0">
                <a:latin typeface="Gotham Pro"/>
                <a:cs typeface="Gotham Pro"/>
              </a:rPr>
              <a:t>...</a:t>
            </a:r>
            <a:endParaRPr sz="900">
              <a:latin typeface="Gotham Pro"/>
              <a:cs typeface="Gotham Pr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9580" y="3026210"/>
            <a:ext cx="105106" cy="148275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900" dirty="0">
                <a:latin typeface="Gotham Pro"/>
                <a:cs typeface="Gotham Pro"/>
              </a:rPr>
              <a:t>...</a:t>
            </a:r>
            <a:endParaRPr sz="900">
              <a:latin typeface="Gotham Pro"/>
              <a:cs typeface="Gotham Pr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9580" y="3267962"/>
            <a:ext cx="105106" cy="148275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900" dirty="0">
                <a:latin typeface="Gotham Pro"/>
                <a:cs typeface="Gotham Pro"/>
              </a:rPr>
              <a:t>...</a:t>
            </a:r>
            <a:endParaRPr sz="900">
              <a:latin typeface="Gotham Pro"/>
              <a:cs typeface="Gotham Pr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9579" y="3697382"/>
            <a:ext cx="1800851" cy="40669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38900"/>
              </a:lnSpc>
              <a:spcBef>
                <a:spcPts val="76"/>
              </a:spcBef>
            </a:pPr>
            <a:r>
              <a:rPr sz="900" dirty="0">
                <a:latin typeface="Gotham Pro"/>
                <a:cs typeface="Gotham Pro"/>
              </a:rPr>
              <a:t>СС «Цифровые документы</a:t>
            </a:r>
            <a:r>
              <a:rPr sz="900" spc="-76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об  образовании</a:t>
            </a:r>
            <a:r>
              <a:rPr sz="900" spc="-8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онлайн»</a:t>
            </a:r>
            <a:endParaRPr sz="900">
              <a:latin typeface="Gotham Pro"/>
              <a:cs typeface="Gotham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9579" y="4132605"/>
            <a:ext cx="1621638" cy="40669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38900"/>
              </a:lnSpc>
              <a:spcBef>
                <a:spcPts val="76"/>
              </a:spcBef>
            </a:pPr>
            <a:r>
              <a:rPr sz="900" dirty="0">
                <a:latin typeface="Gotham Pro"/>
                <a:cs typeface="Gotham Pro"/>
              </a:rPr>
              <a:t>СС «Медицинские</a:t>
            </a:r>
            <a:r>
              <a:rPr sz="900" spc="-76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справки  и документы</a:t>
            </a:r>
            <a:r>
              <a:rPr sz="900" spc="-15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онлайн»</a:t>
            </a:r>
            <a:endParaRPr sz="900">
              <a:latin typeface="Gotham Pro"/>
              <a:cs typeface="Gotham Pr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91025" y="3636915"/>
            <a:ext cx="1526219" cy="541611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 algn="ctr">
              <a:lnSpc>
                <a:spcPct val="125000"/>
              </a:lnSpc>
              <a:spcBef>
                <a:spcPts val="76"/>
              </a:spcBef>
            </a:pPr>
            <a:r>
              <a:rPr sz="900" spc="-4" dirty="0">
                <a:solidFill>
                  <a:srgbClr val="565655"/>
                </a:solidFill>
                <a:latin typeface="Gotham Pro"/>
                <a:cs typeface="Gotham Pro"/>
              </a:rPr>
              <a:t>Актуальная </a:t>
            </a:r>
            <a:r>
              <a:rPr sz="900" dirty="0">
                <a:solidFill>
                  <a:srgbClr val="565655"/>
                </a:solidFill>
                <a:latin typeface="Gotham Pro"/>
                <a:cs typeface="Gotham Pro"/>
              </a:rPr>
              <a:t>информация  из официальных  </a:t>
            </a:r>
            <a:r>
              <a:rPr sz="900" spc="-8" dirty="0">
                <a:solidFill>
                  <a:srgbClr val="565655"/>
                </a:solidFill>
                <a:latin typeface="Gotham Pro"/>
                <a:cs typeface="Gotham Pro"/>
              </a:rPr>
              <a:t>источников </a:t>
            </a:r>
            <a:r>
              <a:rPr sz="900" dirty="0">
                <a:solidFill>
                  <a:srgbClr val="565655"/>
                </a:solidFill>
                <a:latin typeface="Gotham Pro"/>
                <a:cs typeface="Gotham Pro"/>
              </a:rPr>
              <a:t>и баз</a:t>
            </a:r>
            <a:r>
              <a:rPr sz="900" spc="-42" dirty="0">
                <a:solidFill>
                  <a:srgbClr val="565655"/>
                </a:solidFill>
                <a:latin typeface="Gotham Pro"/>
                <a:cs typeface="Gotham Pro"/>
              </a:rPr>
              <a:t> </a:t>
            </a:r>
            <a:r>
              <a:rPr sz="900" dirty="0">
                <a:solidFill>
                  <a:srgbClr val="565655"/>
                </a:solidFill>
                <a:latin typeface="Gotham Pro"/>
                <a:cs typeface="Gotham Pro"/>
              </a:rPr>
              <a:t>данных</a:t>
            </a:r>
            <a:endParaRPr sz="900">
              <a:latin typeface="Gotham Pro"/>
              <a:cs typeface="Gotham Pr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64240" y="3001933"/>
            <a:ext cx="458205" cy="457468"/>
          </a:xfrm>
          <a:custGeom>
            <a:avLst/>
            <a:gdLst/>
            <a:ahLst/>
            <a:cxnLst/>
            <a:rect l="l" t="t" r="r" b="b"/>
            <a:pathLst>
              <a:path w="600710" h="600710">
                <a:moveTo>
                  <a:pt x="300164" y="0"/>
                </a:moveTo>
                <a:lnTo>
                  <a:pt x="251477" y="3928"/>
                </a:lnTo>
                <a:lnTo>
                  <a:pt x="205290" y="15301"/>
                </a:lnTo>
                <a:lnTo>
                  <a:pt x="162223" y="33502"/>
                </a:lnTo>
                <a:lnTo>
                  <a:pt x="122892" y="57911"/>
                </a:lnTo>
                <a:lnTo>
                  <a:pt x="87917" y="87912"/>
                </a:lnTo>
                <a:lnTo>
                  <a:pt x="57915" y="122887"/>
                </a:lnTo>
                <a:lnTo>
                  <a:pt x="33504" y="162217"/>
                </a:lnTo>
                <a:lnTo>
                  <a:pt x="15302" y="205285"/>
                </a:lnTo>
                <a:lnTo>
                  <a:pt x="3928" y="251473"/>
                </a:lnTo>
                <a:lnTo>
                  <a:pt x="0" y="300164"/>
                </a:lnTo>
                <a:lnTo>
                  <a:pt x="3928" y="348851"/>
                </a:lnTo>
                <a:lnTo>
                  <a:pt x="15302" y="395038"/>
                </a:lnTo>
                <a:lnTo>
                  <a:pt x="33504" y="438105"/>
                </a:lnTo>
                <a:lnTo>
                  <a:pt x="57915" y="477436"/>
                </a:lnTo>
                <a:lnTo>
                  <a:pt x="87917" y="512411"/>
                </a:lnTo>
                <a:lnTo>
                  <a:pt x="122892" y="542413"/>
                </a:lnTo>
                <a:lnTo>
                  <a:pt x="162223" y="566824"/>
                </a:lnTo>
                <a:lnTo>
                  <a:pt x="205290" y="585026"/>
                </a:lnTo>
                <a:lnTo>
                  <a:pt x="251477" y="596400"/>
                </a:lnTo>
                <a:lnTo>
                  <a:pt x="300164" y="600329"/>
                </a:lnTo>
                <a:lnTo>
                  <a:pt x="348851" y="596400"/>
                </a:lnTo>
                <a:lnTo>
                  <a:pt x="395038" y="585026"/>
                </a:lnTo>
                <a:lnTo>
                  <a:pt x="438105" y="566824"/>
                </a:lnTo>
                <a:lnTo>
                  <a:pt x="477436" y="542413"/>
                </a:lnTo>
                <a:lnTo>
                  <a:pt x="512411" y="512411"/>
                </a:lnTo>
                <a:lnTo>
                  <a:pt x="542413" y="477436"/>
                </a:lnTo>
                <a:lnTo>
                  <a:pt x="566824" y="438105"/>
                </a:lnTo>
                <a:lnTo>
                  <a:pt x="585026" y="395038"/>
                </a:lnTo>
                <a:lnTo>
                  <a:pt x="596400" y="348851"/>
                </a:lnTo>
                <a:lnTo>
                  <a:pt x="600328" y="300164"/>
                </a:lnTo>
                <a:lnTo>
                  <a:pt x="596400" y="251473"/>
                </a:lnTo>
                <a:lnTo>
                  <a:pt x="585026" y="205285"/>
                </a:lnTo>
                <a:lnTo>
                  <a:pt x="566824" y="162217"/>
                </a:lnTo>
                <a:lnTo>
                  <a:pt x="542413" y="122887"/>
                </a:lnTo>
                <a:lnTo>
                  <a:pt x="512411" y="87912"/>
                </a:lnTo>
                <a:lnTo>
                  <a:pt x="477436" y="57911"/>
                </a:lnTo>
                <a:lnTo>
                  <a:pt x="438105" y="33502"/>
                </a:lnTo>
                <a:lnTo>
                  <a:pt x="395038" y="15301"/>
                </a:lnTo>
                <a:lnTo>
                  <a:pt x="348851" y="3928"/>
                </a:lnTo>
                <a:lnTo>
                  <a:pt x="300164" y="0"/>
                </a:lnTo>
                <a:close/>
              </a:path>
            </a:pathLst>
          </a:custGeom>
          <a:solidFill>
            <a:srgbClr val="2E9F66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61613" y="3118276"/>
            <a:ext cx="263492" cy="197300"/>
          </a:xfrm>
          <a:custGeom>
            <a:avLst/>
            <a:gdLst/>
            <a:ahLst/>
            <a:cxnLst/>
            <a:rect l="l" t="t" r="r" b="b"/>
            <a:pathLst>
              <a:path w="345439" h="259079">
                <a:moveTo>
                  <a:pt x="135445" y="32359"/>
                </a:moveTo>
                <a:lnTo>
                  <a:pt x="129374" y="32359"/>
                </a:lnTo>
                <a:lnTo>
                  <a:pt x="99994" y="38287"/>
                </a:lnTo>
                <a:lnTo>
                  <a:pt x="76007" y="54456"/>
                </a:lnTo>
                <a:lnTo>
                  <a:pt x="59839" y="78442"/>
                </a:lnTo>
                <a:lnTo>
                  <a:pt x="53911" y="107823"/>
                </a:lnTo>
                <a:lnTo>
                  <a:pt x="53911" y="109004"/>
                </a:lnTo>
                <a:lnTo>
                  <a:pt x="54203" y="110058"/>
                </a:lnTo>
                <a:lnTo>
                  <a:pt x="54241" y="111239"/>
                </a:lnTo>
                <a:lnTo>
                  <a:pt x="32575" y="121566"/>
                </a:lnTo>
                <a:lnTo>
                  <a:pt x="15395" y="137877"/>
                </a:lnTo>
                <a:lnTo>
                  <a:pt x="4078" y="158884"/>
                </a:lnTo>
                <a:lnTo>
                  <a:pt x="0" y="183299"/>
                </a:lnTo>
                <a:lnTo>
                  <a:pt x="5927" y="212681"/>
                </a:lnTo>
                <a:lnTo>
                  <a:pt x="22096" y="236672"/>
                </a:lnTo>
                <a:lnTo>
                  <a:pt x="46082" y="252845"/>
                </a:lnTo>
                <a:lnTo>
                  <a:pt x="75463" y="258775"/>
                </a:lnTo>
                <a:lnTo>
                  <a:pt x="258762" y="258775"/>
                </a:lnTo>
                <a:lnTo>
                  <a:pt x="292342" y="251999"/>
                </a:lnTo>
                <a:lnTo>
                  <a:pt x="319760" y="233519"/>
                </a:lnTo>
                <a:lnTo>
                  <a:pt x="331810" y="215646"/>
                </a:lnTo>
                <a:lnTo>
                  <a:pt x="172504" y="215646"/>
                </a:lnTo>
                <a:lnTo>
                  <a:pt x="163039" y="214950"/>
                </a:lnTo>
                <a:lnTo>
                  <a:pt x="153925" y="212918"/>
                </a:lnTo>
                <a:lnTo>
                  <a:pt x="145281" y="209634"/>
                </a:lnTo>
                <a:lnTo>
                  <a:pt x="137223" y="205181"/>
                </a:lnTo>
                <a:lnTo>
                  <a:pt x="145552" y="194081"/>
                </a:lnTo>
                <a:lnTo>
                  <a:pt x="118592" y="194081"/>
                </a:lnTo>
                <a:lnTo>
                  <a:pt x="86258" y="150952"/>
                </a:lnTo>
                <a:lnTo>
                  <a:pt x="107810" y="150952"/>
                </a:lnTo>
                <a:lnTo>
                  <a:pt x="112902" y="125793"/>
                </a:lnTo>
                <a:lnTo>
                  <a:pt x="126779" y="105227"/>
                </a:lnTo>
                <a:lnTo>
                  <a:pt x="147345" y="91350"/>
                </a:lnTo>
                <a:lnTo>
                  <a:pt x="172504" y="86258"/>
                </a:lnTo>
                <a:lnTo>
                  <a:pt x="301891" y="86258"/>
                </a:lnTo>
                <a:lnTo>
                  <a:pt x="295114" y="52688"/>
                </a:lnTo>
                <a:lnTo>
                  <a:pt x="282943" y="34632"/>
                </a:lnTo>
                <a:lnTo>
                  <a:pt x="146939" y="34632"/>
                </a:lnTo>
                <a:lnTo>
                  <a:pt x="141274" y="33248"/>
                </a:lnTo>
                <a:lnTo>
                  <a:pt x="135445" y="32359"/>
                </a:lnTo>
                <a:close/>
              </a:path>
              <a:path w="345439" h="259079">
                <a:moveTo>
                  <a:pt x="314493" y="107823"/>
                </a:moveTo>
                <a:lnTo>
                  <a:pt x="226415" y="107823"/>
                </a:lnTo>
                <a:lnTo>
                  <a:pt x="258762" y="150952"/>
                </a:lnTo>
                <a:lnTo>
                  <a:pt x="237197" y="150952"/>
                </a:lnTo>
                <a:lnTo>
                  <a:pt x="232106" y="176116"/>
                </a:lnTo>
                <a:lnTo>
                  <a:pt x="218228" y="196681"/>
                </a:lnTo>
                <a:lnTo>
                  <a:pt x="197662" y="210556"/>
                </a:lnTo>
                <a:lnTo>
                  <a:pt x="172504" y="215646"/>
                </a:lnTo>
                <a:lnTo>
                  <a:pt x="331810" y="215646"/>
                </a:lnTo>
                <a:lnTo>
                  <a:pt x="338243" y="206102"/>
                </a:lnTo>
                <a:lnTo>
                  <a:pt x="345020" y="172516"/>
                </a:lnTo>
                <a:lnTo>
                  <a:pt x="341802" y="149259"/>
                </a:lnTo>
                <a:lnTo>
                  <a:pt x="332747" y="128485"/>
                </a:lnTo>
                <a:lnTo>
                  <a:pt x="318762" y="110998"/>
                </a:lnTo>
                <a:lnTo>
                  <a:pt x="314493" y="107823"/>
                </a:lnTo>
                <a:close/>
              </a:path>
              <a:path w="345439" h="259079">
                <a:moveTo>
                  <a:pt x="215633" y="150952"/>
                </a:moveTo>
                <a:lnTo>
                  <a:pt x="150939" y="150952"/>
                </a:lnTo>
                <a:lnTo>
                  <a:pt x="118592" y="194081"/>
                </a:lnTo>
                <a:lnTo>
                  <a:pt x="145552" y="194081"/>
                </a:lnTo>
                <a:lnTo>
                  <a:pt x="150317" y="187731"/>
                </a:lnTo>
                <a:lnTo>
                  <a:pt x="193658" y="187731"/>
                </a:lnTo>
                <a:lnTo>
                  <a:pt x="202984" y="181441"/>
                </a:lnTo>
                <a:lnTo>
                  <a:pt x="212237" y="167731"/>
                </a:lnTo>
                <a:lnTo>
                  <a:pt x="215633" y="150952"/>
                </a:lnTo>
                <a:close/>
              </a:path>
              <a:path w="345439" h="259079">
                <a:moveTo>
                  <a:pt x="193658" y="187731"/>
                </a:moveTo>
                <a:lnTo>
                  <a:pt x="150317" y="187731"/>
                </a:lnTo>
                <a:lnTo>
                  <a:pt x="156908" y="191681"/>
                </a:lnTo>
                <a:lnTo>
                  <a:pt x="164477" y="194081"/>
                </a:lnTo>
                <a:lnTo>
                  <a:pt x="172504" y="194081"/>
                </a:lnTo>
                <a:lnTo>
                  <a:pt x="189272" y="190689"/>
                </a:lnTo>
                <a:lnTo>
                  <a:pt x="193658" y="187731"/>
                </a:lnTo>
                <a:close/>
              </a:path>
              <a:path w="345439" h="259079">
                <a:moveTo>
                  <a:pt x="180530" y="107823"/>
                </a:moveTo>
                <a:lnTo>
                  <a:pt x="172504" y="107823"/>
                </a:lnTo>
                <a:lnTo>
                  <a:pt x="155729" y="111216"/>
                </a:lnTo>
                <a:lnTo>
                  <a:pt x="142019" y="120467"/>
                </a:lnTo>
                <a:lnTo>
                  <a:pt x="132768" y="134178"/>
                </a:lnTo>
                <a:lnTo>
                  <a:pt x="129374" y="150952"/>
                </a:lnTo>
                <a:lnTo>
                  <a:pt x="194068" y="150952"/>
                </a:lnTo>
                <a:lnTo>
                  <a:pt x="221643" y="114185"/>
                </a:lnTo>
                <a:lnTo>
                  <a:pt x="194678" y="114185"/>
                </a:lnTo>
                <a:lnTo>
                  <a:pt x="188099" y="110223"/>
                </a:lnTo>
                <a:lnTo>
                  <a:pt x="180530" y="107823"/>
                </a:lnTo>
                <a:close/>
              </a:path>
              <a:path w="345439" h="259079">
                <a:moveTo>
                  <a:pt x="301891" y="86258"/>
                </a:moveTo>
                <a:lnTo>
                  <a:pt x="172504" y="86258"/>
                </a:lnTo>
                <a:lnTo>
                  <a:pt x="181970" y="86955"/>
                </a:lnTo>
                <a:lnTo>
                  <a:pt x="191085" y="88990"/>
                </a:lnTo>
                <a:lnTo>
                  <a:pt x="199727" y="92275"/>
                </a:lnTo>
                <a:lnTo>
                  <a:pt x="207772" y="96723"/>
                </a:lnTo>
                <a:lnTo>
                  <a:pt x="194678" y="114185"/>
                </a:lnTo>
                <a:lnTo>
                  <a:pt x="221643" y="114185"/>
                </a:lnTo>
                <a:lnTo>
                  <a:pt x="226415" y="107823"/>
                </a:lnTo>
                <a:lnTo>
                  <a:pt x="314493" y="107823"/>
                </a:lnTo>
                <a:lnTo>
                  <a:pt x="300748" y="97599"/>
                </a:lnTo>
                <a:lnTo>
                  <a:pt x="301231" y="93853"/>
                </a:lnTo>
                <a:lnTo>
                  <a:pt x="301891" y="90144"/>
                </a:lnTo>
                <a:lnTo>
                  <a:pt x="301891" y="86258"/>
                </a:lnTo>
                <a:close/>
              </a:path>
              <a:path w="345439" h="259079">
                <a:moveTo>
                  <a:pt x="215633" y="0"/>
                </a:moveTo>
                <a:lnTo>
                  <a:pt x="195223" y="2469"/>
                </a:lnTo>
                <a:lnTo>
                  <a:pt x="176618" y="9472"/>
                </a:lnTo>
                <a:lnTo>
                  <a:pt x="160347" y="20397"/>
                </a:lnTo>
                <a:lnTo>
                  <a:pt x="146939" y="34632"/>
                </a:lnTo>
                <a:lnTo>
                  <a:pt x="282943" y="34632"/>
                </a:lnTo>
                <a:lnTo>
                  <a:pt x="276631" y="25269"/>
                </a:lnTo>
                <a:lnTo>
                  <a:pt x="249213" y="6780"/>
                </a:lnTo>
                <a:lnTo>
                  <a:pt x="215633" y="0"/>
                </a:lnTo>
                <a:close/>
              </a:path>
            </a:pathLst>
          </a:custGeom>
          <a:solidFill>
            <a:srgbClr val="2E9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84823" y="3001933"/>
            <a:ext cx="458205" cy="457468"/>
          </a:xfrm>
          <a:custGeom>
            <a:avLst/>
            <a:gdLst/>
            <a:ahLst/>
            <a:cxnLst/>
            <a:rect l="l" t="t" r="r" b="b"/>
            <a:pathLst>
              <a:path w="600709" h="600710">
                <a:moveTo>
                  <a:pt x="300164" y="0"/>
                </a:moveTo>
                <a:lnTo>
                  <a:pt x="251477" y="3928"/>
                </a:lnTo>
                <a:lnTo>
                  <a:pt x="205290" y="15301"/>
                </a:lnTo>
                <a:lnTo>
                  <a:pt x="162223" y="33502"/>
                </a:lnTo>
                <a:lnTo>
                  <a:pt x="122892" y="57911"/>
                </a:lnTo>
                <a:lnTo>
                  <a:pt x="87917" y="87912"/>
                </a:lnTo>
                <a:lnTo>
                  <a:pt x="57915" y="122887"/>
                </a:lnTo>
                <a:lnTo>
                  <a:pt x="33504" y="162217"/>
                </a:lnTo>
                <a:lnTo>
                  <a:pt x="15302" y="205285"/>
                </a:lnTo>
                <a:lnTo>
                  <a:pt x="3928" y="251473"/>
                </a:lnTo>
                <a:lnTo>
                  <a:pt x="0" y="300164"/>
                </a:lnTo>
                <a:lnTo>
                  <a:pt x="3928" y="348851"/>
                </a:lnTo>
                <a:lnTo>
                  <a:pt x="15302" y="395038"/>
                </a:lnTo>
                <a:lnTo>
                  <a:pt x="33504" y="438105"/>
                </a:lnTo>
                <a:lnTo>
                  <a:pt x="57915" y="477436"/>
                </a:lnTo>
                <a:lnTo>
                  <a:pt x="87917" y="512411"/>
                </a:lnTo>
                <a:lnTo>
                  <a:pt x="122892" y="542413"/>
                </a:lnTo>
                <a:lnTo>
                  <a:pt x="162223" y="566824"/>
                </a:lnTo>
                <a:lnTo>
                  <a:pt x="205290" y="585026"/>
                </a:lnTo>
                <a:lnTo>
                  <a:pt x="251477" y="596400"/>
                </a:lnTo>
                <a:lnTo>
                  <a:pt x="300164" y="600329"/>
                </a:lnTo>
                <a:lnTo>
                  <a:pt x="348851" y="596400"/>
                </a:lnTo>
                <a:lnTo>
                  <a:pt x="395038" y="585026"/>
                </a:lnTo>
                <a:lnTo>
                  <a:pt x="438105" y="566824"/>
                </a:lnTo>
                <a:lnTo>
                  <a:pt x="477436" y="542413"/>
                </a:lnTo>
                <a:lnTo>
                  <a:pt x="512411" y="512411"/>
                </a:lnTo>
                <a:lnTo>
                  <a:pt x="542413" y="477436"/>
                </a:lnTo>
                <a:lnTo>
                  <a:pt x="566824" y="438105"/>
                </a:lnTo>
                <a:lnTo>
                  <a:pt x="585026" y="395038"/>
                </a:lnTo>
                <a:lnTo>
                  <a:pt x="596400" y="348851"/>
                </a:lnTo>
                <a:lnTo>
                  <a:pt x="600328" y="300164"/>
                </a:lnTo>
                <a:lnTo>
                  <a:pt x="596400" y="251473"/>
                </a:lnTo>
                <a:lnTo>
                  <a:pt x="585026" y="205285"/>
                </a:lnTo>
                <a:lnTo>
                  <a:pt x="566824" y="162217"/>
                </a:lnTo>
                <a:lnTo>
                  <a:pt x="542413" y="122887"/>
                </a:lnTo>
                <a:lnTo>
                  <a:pt x="512411" y="87912"/>
                </a:lnTo>
                <a:lnTo>
                  <a:pt x="477436" y="57911"/>
                </a:lnTo>
                <a:lnTo>
                  <a:pt x="438105" y="33502"/>
                </a:lnTo>
                <a:lnTo>
                  <a:pt x="395038" y="15301"/>
                </a:lnTo>
                <a:lnTo>
                  <a:pt x="348851" y="3928"/>
                </a:lnTo>
                <a:lnTo>
                  <a:pt x="300164" y="0"/>
                </a:lnTo>
                <a:close/>
              </a:path>
            </a:pathLst>
          </a:custGeom>
          <a:solidFill>
            <a:srgbClr val="EE0F53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27216" y="3185054"/>
            <a:ext cx="26640" cy="96232"/>
          </a:xfrm>
          <a:custGeom>
            <a:avLst/>
            <a:gdLst/>
            <a:ahLst/>
            <a:cxnLst/>
            <a:rect l="l" t="t" r="r" b="b"/>
            <a:pathLst>
              <a:path w="34925" h="126364">
                <a:moveTo>
                  <a:pt x="30759" y="0"/>
                </a:moveTo>
                <a:lnTo>
                  <a:pt x="3416" y="0"/>
                </a:lnTo>
                <a:lnTo>
                  <a:pt x="0" y="125793"/>
                </a:lnTo>
                <a:lnTo>
                  <a:pt x="34861" y="125793"/>
                </a:lnTo>
                <a:lnTo>
                  <a:pt x="30759" y="0"/>
                </a:lnTo>
                <a:close/>
              </a:path>
            </a:pathLst>
          </a:custGeom>
          <a:solidFill>
            <a:srgbClr val="EE0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85501" y="3318076"/>
            <a:ext cx="256711" cy="0"/>
          </a:xfrm>
          <a:custGeom>
            <a:avLst/>
            <a:gdLst/>
            <a:ahLst/>
            <a:cxnLst/>
            <a:rect l="l" t="t" r="r" b="b"/>
            <a:pathLst>
              <a:path w="336550">
                <a:moveTo>
                  <a:pt x="0" y="0"/>
                </a:moveTo>
                <a:lnTo>
                  <a:pt x="336346" y="0"/>
                </a:lnTo>
              </a:path>
            </a:pathLst>
          </a:custGeom>
          <a:ln w="14363">
            <a:solidFill>
              <a:srgbClr val="EE0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96448" y="3304797"/>
            <a:ext cx="234915" cy="0"/>
          </a:xfrm>
          <a:custGeom>
            <a:avLst/>
            <a:gdLst/>
            <a:ahLst/>
            <a:cxnLst/>
            <a:rect l="l" t="t" r="r" b="b"/>
            <a:pathLst>
              <a:path w="307975">
                <a:moveTo>
                  <a:pt x="0" y="0"/>
                </a:moveTo>
                <a:lnTo>
                  <a:pt x="307644" y="0"/>
                </a:lnTo>
              </a:path>
            </a:pathLst>
          </a:custGeom>
          <a:ln w="20510">
            <a:solidFill>
              <a:srgbClr val="EE0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12093" y="3291522"/>
            <a:ext cx="203431" cy="0"/>
          </a:xfrm>
          <a:custGeom>
            <a:avLst/>
            <a:gdLst/>
            <a:ahLst/>
            <a:cxnLst/>
            <a:rect l="l" t="t" r="r" b="b"/>
            <a:pathLst>
              <a:path w="266700">
                <a:moveTo>
                  <a:pt x="0" y="0"/>
                </a:moveTo>
                <a:lnTo>
                  <a:pt x="266623" y="0"/>
                </a:lnTo>
              </a:path>
            </a:pathLst>
          </a:custGeom>
          <a:ln w="14350">
            <a:solidFill>
              <a:srgbClr val="EE0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01662" y="3110078"/>
            <a:ext cx="224259" cy="53677"/>
          </a:xfrm>
          <a:custGeom>
            <a:avLst/>
            <a:gdLst/>
            <a:ahLst/>
            <a:cxnLst/>
            <a:rect l="l" t="t" r="r" b="b"/>
            <a:pathLst>
              <a:path w="294004" h="70485">
                <a:moveTo>
                  <a:pt x="146977" y="0"/>
                </a:moveTo>
                <a:lnTo>
                  <a:pt x="0" y="61531"/>
                </a:lnTo>
                <a:lnTo>
                  <a:pt x="0" y="70421"/>
                </a:lnTo>
                <a:lnTo>
                  <a:pt x="293966" y="70421"/>
                </a:lnTo>
                <a:lnTo>
                  <a:pt x="293966" y="61531"/>
                </a:lnTo>
                <a:lnTo>
                  <a:pt x="146977" y="0"/>
                </a:lnTo>
                <a:close/>
              </a:path>
            </a:pathLst>
          </a:custGeom>
          <a:solidFill>
            <a:srgbClr val="EE0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23043" y="3168916"/>
            <a:ext cx="181470" cy="11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97413" y="3144518"/>
            <a:ext cx="48436" cy="39653"/>
          </a:xfrm>
          <a:custGeom>
            <a:avLst/>
            <a:gdLst/>
            <a:ahLst/>
            <a:cxnLst/>
            <a:rect l="l" t="t" r="r" b="b"/>
            <a:pathLst>
              <a:path w="63500" h="52070">
                <a:moveTo>
                  <a:pt x="0" y="0"/>
                </a:moveTo>
                <a:lnTo>
                  <a:pt x="14985" y="25806"/>
                </a:lnTo>
                <a:lnTo>
                  <a:pt x="0" y="51612"/>
                </a:lnTo>
                <a:lnTo>
                  <a:pt x="63169" y="25806"/>
                </a:lnTo>
                <a:lnTo>
                  <a:pt x="0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57910" y="3286880"/>
            <a:ext cx="553624" cy="1413990"/>
          </a:xfrm>
          <a:custGeom>
            <a:avLst/>
            <a:gdLst/>
            <a:ahLst/>
            <a:cxnLst/>
            <a:rect l="l" t="t" r="r" b="b"/>
            <a:pathLst>
              <a:path w="725804" h="1856739">
                <a:moveTo>
                  <a:pt x="725627" y="0"/>
                </a:moveTo>
                <a:lnTo>
                  <a:pt x="423367" y="0"/>
                </a:lnTo>
                <a:lnTo>
                  <a:pt x="395340" y="5657"/>
                </a:lnTo>
                <a:lnTo>
                  <a:pt x="372451" y="21088"/>
                </a:lnTo>
                <a:lnTo>
                  <a:pt x="357017" y="43976"/>
                </a:lnTo>
                <a:lnTo>
                  <a:pt x="351358" y="72008"/>
                </a:lnTo>
                <a:lnTo>
                  <a:pt x="351358" y="1784261"/>
                </a:lnTo>
                <a:lnTo>
                  <a:pt x="345700" y="1812285"/>
                </a:lnTo>
                <a:lnTo>
                  <a:pt x="330271" y="1835170"/>
                </a:lnTo>
                <a:lnTo>
                  <a:pt x="307386" y="1850599"/>
                </a:lnTo>
                <a:lnTo>
                  <a:pt x="279361" y="1856257"/>
                </a:lnTo>
                <a:lnTo>
                  <a:pt x="0" y="1856257"/>
                </a:lnTo>
              </a:path>
            </a:pathLst>
          </a:custGeom>
          <a:ln w="6349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597413" y="3267227"/>
            <a:ext cx="48436" cy="39653"/>
          </a:xfrm>
          <a:custGeom>
            <a:avLst/>
            <a:gdLst/>
            <a:ahLst/>
            <a:cxnLst/>
            <a:rect l="l" t="t" r="r" b="b"/>
            <a:pathLst>
              <a:path w="63500" h="52070">
                <a:moveTo>
                  <a:pt x="0" y="0"/>
                </a:moveTo>
                <a:lnTo>
                  <a:pt x="14985" y="25806"/>
                </a:lnTo>
                <a:lnTo>
                  <a:pt x="0" y="51612"/>
                </a:lnTo>
                <a:lnTo>
                  <a:pt x="63169" y="25806"/>
                </a:lnTo>
                <a:lnTo>
                  <a:pt x="0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61342" y="3222012"/>
            <a:ext cx="350192" cy="0"/>
          </a:xfrm>
          <a:custGeom>
            <a:avLst/>
            <a:gdLst/>
            <a:ahLst/>
            <a:cxnLst/>
            <a:rect l="l" t="t" r="r" b="b"/>
            <a:pathLst>
              <a:path w="459104">
                <a:moveTo>
                  <a:pt x="45892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97413" y="3202359"/>
            <a:ext cx="48436" cy="39653"/>
          </a:xfrm>
          <a:custGeom>
            <a:avLst/>
            <a:gdLst/>
            <a:ahLst/>
            <a:cxnLst/>
            <a:rect l="l" t="t" r="r" b="b"/>
            <a:pathLst>
              <a:path w="63500" h="52070">
                <a:moveTo>
                  <a:pt x="0" y="0"/>
                </a:moveTo>
                <a:lnTo>
                  <a:pt x="14985" y="25806"/>
                </a:lnTo>
                <a:lnTo>
                  <a:pt x="0" y="51612"/>
                </a:lnTo>
                <a:lnTo>
                  <a:pt x="63169" y="25806"/>
                </a:lnTo>
                <a:lnTo>
                  <a:pt x="0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652665" y="3175345"/>
            <a:ext cx="350192" cy="0"/>
          </a:xfrm>
          <a:custGeom>
            <a:avLst/>
            <a:gdLst/>
            <a:ahLst/>
            <a:cxnLst/>
            <a:rect l="l" t="t" r="r" b="b"/>
            <a:pathLst>
              <a:path w="459104">
                <a:moveTo>
                  <a:pt x="45892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618461" y="3155692"/>
            <a:ext cx="48436" cy="39653"/>
          </a:xfrm>
          <a:custGeom>
            <a:avLst/>
            <a:gdLst/>
            <a:ahLst/>
            <a:cxnLst/>
            <a:rect l="l" t="t" r="r" b="b"/>
            <a:pathLst>
              <a:path w="63500" h="52070">
                <a:moveTo>
                  <a:pt x="63182" y="0"/>
                </a:moveTo>
                <a:lnTo>
                  <a:pt x="0" y="25806"/>
                </a:lnTo>
                <a:lnTo>
                  <a:pt x="63182" y="51612"/>
                </a:lnTo>
                <a:lnTo>
                  <a:pt x="48183" y="25806"/>
                </a:lnTo>
                <a:lnTo>
                  <a:pt x="6318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18467" y="3268679"/>
            <a:ext cx="350192" cy="0"/>
          </a:xfrm>
          <a:custGeom>
            <a:avLst/>
            <a:gdLst/>
            <a:ahLst/>
            <a:cxnLst/>
            <a:rect l="l" t="t" r="r" b="b"/>
            <a:pathLst>
              <a:path w="459104">
                <a:moveTo>
                  <a:pt x="45892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54528" y="3249017"/>
            <a:ext cx="48436" cy="39653"/>
          </a:xfrm>
          <a:custGeom>
            <a:avLst/>
            <a:gdLst/>
            <a:ahLst/>
            <a:cxnLst/>
            <a:rect l="l" t="t" r="r" b="b"/>
            <a:pathLst>
              <a:path w="63500" h="52070">
                <a:moveTo>
                  <a:pt x="0" y="0"/>
                </a:moveTo>
                <a:lnTo>
                  <a:pt x="14998" y="25819"/>
                </a:lnTo>
                <a:lnTo>
                  <a:pt x="0" y="51625"/>
                </a:lnTo>
                <a:lnTo>
                  <a:pt x="63182" y="25819"/>
                </a:lnTo>
                <a:lnTo>
                  <a:pt x="0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349778" y="3035856"/>
            <a:ext cx="271726" cy="148275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  <a:tabLst>
                <a:tab pos="261393" algn="l"/>
              </a:tabLst>
            </a:pPr>
            <a:r>
              <a:rPr sz="900" u="sng" dirty="0">
                <a:solidFill>
                  <a:srgbClr val="2E9F66"/>
                </a:solidFill>
                <a:uFill>
                  <a:solidFill>
                    <a:srgbClr val="1D1D1B"/>
                  </a:solidFill>
                </a:uFill>
                <a:latin typeface="Times New Roman"/>
                <a:cs typeface="Times New Roman"/>
              </a:rPr>
              <a:t> 	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77758" y="2636110"/>
            <a:ext cx="1259337" cy="868028"/>
          </a:xfrm>
          <a:prstGeom prst="rect">
            <a:avLst/>
          </a:prstGeom>
        </p:spPr>
        <p:txBody>
          <a:bodyPr vert="horz" wrap="square" lIns="0" tIns="46470" rIns="0" bIns="0" rtlCol="0">
            <a:spAutoFit/>
          </a:bodyPr>
          <a:lstStyle/>
          <a:p>
            <a:pPr marL="9681">
              <a:spcBef>
                <a:spcPts val="366"/>
              </a:spcBef>
            </a:pPr>
            <a:r>
              <a:rPr sz="2300" b="1" dirty="0">
                <a:solidFill>
                  <a:srgbClr val="2E9F66"/>
                </a:solidFill>
                <a:latin typeface="Gotham Pro"/>
                <a:cs typeface="Gotham Pro"/>
              </a:rPr>
              <a:t>14</a:t>
            </a:r>
            <a:endParaRPr sz="2300">
              <a:latin typeface="Gotham Pro"/>
              <a:cs typeface="Gotham Pro"/>
            </a:endParaRPr>
          </a:p>
          <a:p>
            <a:pPr marL="9681" marR="3872">
              <a:lnSpc>
                <a:spcPts val="1220"/>
              </a:lnSpc>
              <a:spcBef>
                <a:spcPts val="53"/>
              </a:spcBef>
            </a:pPr>
            <a:r>
              <a:rPr sz="900" b="1" dirty="0">
                <a:solidFill>
                  <a:srgbClr val="2E9F66"/>
                </a:solidFill>
                <a:latin typeface="Gotham Pro"/>
                <a:cs typeface="Gotham Pro"/>
              </a:rPr>
              <a:t>Верифицированных  </a:t>
            </a:r>
            <a:r>
              <a:rPr sz="900" b="1" spc="-8" dirty="0">
                <a:solidFill>
                  <a:srgbClr val="2E9F66"/>
                </a:solidFill>
                <a:latin typeface="Gotham Pro"/>
                <a:cs typeface="Gotham Pro"/>
              </a:rPr>
              <a:t>источников  </a:t>
            </a:r>
            <a:r>
              <a:rPr sz="900" b="1" dirty="0">
                <a:solidFill>
                  <a:srgbClr val="2E9F66"/>
                </a:solidFill>
                <a:latin typeface="Gotham Pro"/>
                <a:cs typeface="Gotham Pro"/>
              </a:rPr>
              <a:t>информации</a:t>
            </a:r>
            <a:endParaRPr sz="900">
              <a:latin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330880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-1" y="11522"/>
            <a:ext cx="3697078" cy="5747941"/>
            <a:chOff x="-1" y="11508"/>
            <a:chExt cx="3697078" cy="5747941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73261" y="5474806"/>
              <a:ext cx="252381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spc="50" dirty="0" err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Суперсервис</a:t>
              </a:r>
              <a:r>
                <a:rPr lang="ru-RU" sz="800" spc="5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«Поступление в вуз онлайн»</a:t>
              </a:r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-1" y="11508"/>
              <a:ext cx="871540" cy="5747941"/>
              <a:chOff x="-1" y="11508"/>
              <a:chExt cx="871540" cy="5747941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1" y="11508"/>
                <a:ext cx="871538" cy="5747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716" y="5120034"/>
                <a:ext cx="144620" cy="244129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358716" y="4479059"/>
                <a:ext cx="144620" cy="244129"/>
              </a:xfrm>
              <a:prstGeom prst="rect">
                <a:avLst/>
              </a:prstGeom>
            </p:spPr>
          </p:pic>
          <p:sp>
            <p:nvSpPr>
              <p:cNvPr id="31" name="Прямоугольник 30"/>
              <p:cNvSpPr/>
              <p:nvPr/>
            </p:nvSpPr>
            <p:spPr>
              <a:xfrm>
                <a:off x="-1" y="4775417"/>
                <a:ext cx="871539" cy="2923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300" spc="50" dirty="0" smtClean="0">
                    <a:solidFill>
                      <a:srgbClr val="5A9EDA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3</a:t>
                </a:r>
                <a:endParaRPr lang="ru-RU" sz="1300" spc="50" dirty="0">
                  <a:solidFill>
                    <a:srgbClr val="5A9EDA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1" name="object 4"/>
          <p:cNvSpPr txBox="1"/>
          <p:nvPr/>
        </p:nvSpPr>
        <p:spPr>
          <a:xfrm>
            <a:off x="3714279" y="515657"/>
            <a:ext cx="3322711" cy="298590"/>
          </a:xfrm>
          <a:prstGeom prst="rect">
            <a:avLst/>
          </a:prstGeom>
        </p:spPr>
        <p:txBody>
          <a:bodyPr vert="horz" wrap="square" lIns="0" tIns="9190" rIns="0" bIns="0" rtlCol="0">
            <a:spAutoFit/>
          </a:bodyPr>
          <a:lstStyle/>
          <a:p>
            <a:pPr marL="9667" marR="3872" algn="ctr">
              <a:lnSpc>
                <a:spcPct val="119800"/>
              </a:lnSpc>
              <a:spcBef>
                <a:spcPts val="72"/>
              </a:spcBef>
            </a:pPr>
            <a:r>
              <a:rPr sz="1700" b="1" spc="40" dirty="0" err="1"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Портрет</a:t>
            </a:r>
            <a:r>
              <a:rPr sz="1700" b="1" spc="40" dirty="0"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700" b="1" spc="40" dirty="0" err="1" smtClean="0"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получателя</a:t>
            </a:r>
            <a:endParaRPr sz="1700" b="1" spc="40" dirty="0"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object 5"/>
          <p:cNvSpPr txBox="1"/>
          <p:nvPr/>
        </p:nvSpPr>
        <p:spPr>
          <a:xfrm>
            <a:off x="1111906" y="3468273"/>
            <a:ext cx="1472939" cy="522268"/>
          </a:xfrm>
          <a:prstGeom prst="rect">
            <a:avLst/>
          </a:prstGeom>
        </p:spPr>
        <p:txBody>
          <a:bodyPr vert="horz" wrap="square" lIns="0" tIns="9667" rIns="0" bIns="0" rtlCol="0">
            <a:spAutoFit/>
          </a:bodyPr>
          <a:lstStyle/>
          <a:p>
            <a:pPr marL="9667" marR="3872">
              <a:lnSpc>
                <a:spcPct val="135400"/>
              </a:lnSpc>
              <a:spcBef>
                <a:spcPts val="76"/>
              </a:spcBef>
            </a:pPr>
            <a:r>
              <a:rPr sz="1200" spc="-8" dirty="0">
                <a:latin typeface="Gotham Pro"/>
                <a:cs typeface="Gotham Pro"/>
              </a:rPr>
              <a:t>Выпускник</a:t>
            </a:r>
            <a:r>
              <a:rPr sz="1200" spc="-42" dirty="0">
                <a:latin typeface="Gotham Pro"/>
                <a:cs typeface="Gotham Pro"/>
              </a:rPr>
              <a:t> </a:t>
            </a:r>
            <a:r>
              <a:rPr sz="1200" spc="-11" dirty="0">
                <a:latin typeface="Gotham Pro"/>
                <a:cs typeface="Gotham Pro"/>
              </a:rPr>
              <a:t>школы  </a:t>
            </a:r>
            <a:r>
              <a:rPr sz="1200" dirty="0">
                <a:latin typeface="Gotham Pro"/>
                <a:cs typeface="Gotham Pro"/>
              </a:rPr>
              <a:t>или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СПО</a:t>
            </a:r>
            <a:endParaRPr sz="1200">
              <a:latin typeface="Gotham Pro"/>
              <a:cs typeface="Gotham Pro"/>
            </a:endParaRPr>
          </a:p>
        </p:txBody>
      </p:sp>
      <p:sp>
        <p:nvSpPr>
          <p:cNvPr id="53" name="object 6"/>
          <p:cNvSpPr txBox="1"/>
          <p:nvPr/>
        </p:nvSpPr>
        <p:spPr>
          <a:xfrm>
            <a:off x="1111905" y="2949719"/>
            <a:ext cx="1175542" cy="197274"/>
          </a:xfrm>
          <a:prstGeom prst="rect">
            <a:avLst/>
          </a:prstGeom>
        </p:spPr>
        <p:txBody>
          <a:bodyPr vert="horz" wrap="square" lIns="0" tIns="9667" rIns="0" bIns="0" rtlCol="0">
            <a:spAutoFit/>
          </a:bodyPr>
          <a:lstStyle/>
          <a:p>
            <a:pPr marL="9667">
              <a:spcBef>
                <a:spcPts val="76"/>
              </a:spcBef>
            </a:pPr>
            <a:r>
              <a:rPr sz="1200" spc="-23" dirty="0">
                <a:latin typeface="Gotham Pro"/>
                <a:cs typeface="Gotham Pro"/>
              </a:rPr>
              <a:t>Гражданин</a:t>
            </a:r>
            <a:r>
              <a:rPr sz="1200" spc="-46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РФ</a:t>
            </a:r>
          </a:p>
        </p:txBody>
      </p:sp>
      <p:sp>
        <p:nvSpPr>
          <p:cNvPr id="54" name="object 7"/>
          <p:cNvSpPr txBox="1"/>
          <p:nvPr/>
        </p:nvSpPr>
        <p:spPr>
          <a:xfrm>
            <a:off x="1111917" y="4287815"/>
            <a:ext cx="2652649" cy="769176"/>
          </a:xfrm>
          <a:prstGeom prst="rect">
            <a:avLst/>
          </a:prstGeom>
        </p:spPr>
        <p:txBody>
          <a:bodyPr vert="horz" wrap="square" lIns="0" tIns="9667" rIns="0" bIns="0" rtlCol="0">
            <a:spAutoFit/>
          </a:bodyPr>
          <a:lstStyle/>
          <a:p>
            <a:pPr marL="9667" marR="3872">
              <a:lnSpc>
                <a:spcPct val="135400"/>
              </a:lnSpc>
              <a:spcBef>
                <a:spcPts val="76"/>
              </a:spcBef>
            </a:pPr>
            <a:r>
              <a:rPr sz="1200" dirty="0">
                <a:latin typeface="Gotham Pro"/>
                <a:cs typeface="Gotham Pro"/>
              </a:rPr>
              <a:t>Сдал Единый  </a:t>
            </a:r>
            <a:r>
              <a:rPr sz="1200" spc="-38" dirty="0">
                <a:latin typeface="Gotham Pro"/>
                <a:cs typeface="Gotham Pro"/>
              </a:rPr>
              <a:t>г</a:t>
            </a:r>
            <a:r>
              <a:rPr sz="1200" dirty="0">
                <a:latin typeface="Gotham Pro"/>
                <a:cs typeface="Gotham Pro"/>
              </a:rPr>
              <a:t>ос</a:t>
            </a:r>
            <a:r>
              <a:rPr sz="1200" spc="-27" dirty="0">
                <a:latin typeface="Gotham Pro"/>
                <a:cs typeface="Gotham Pro"/>
              </a:rPr>
              <a:t>у</a:t>
            </a:r>
            <a:r>
              <a:rPr sz="1200" dirty="0">
                <a:latin typeface="Gotham Pro"/>
                <a:cs typeface="Gotham Pro"/>
              </a:rPr>
              <a:t>дарственный  </a:t>
            </a:r>
            <a:r>
              <a:rPr sz="1200" spc="-4" dirty="0">
                <a:latin typeface="Gotham Pro"/>
                <a:cs typeface="Gotham Pro"/>
              </a:rPr>
              <a:t>экзамен</a:t>
            </a:r>
            <a:r>
              <a:rPr sz="1200" spc="-15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(ЕГЭ)</a:t>
            </a:r>
            <a:r>
              <a:rPr lang="ru-RU" sz="1200" dirty="0">
                <a:latin typeface="Gotham Pro"/>
                <a:cs typeface="Gotham Pro"/>
              </a:rPr>
              <a:t> или поступает </a:t>
            </a:r>
            <a:br>
              <a:rPr lang="ru-RU" sz="1200" dirty="0">
                <a:latin typeface="Gotham Pro"/>
                <a:cs typeface="Gotham Pro"/>
              </a:rPr>
            </a:br>
            <a:r>
              <a:rPr lang="ru-RU" sz="1200" dirty="0">
                <a:latin typeface="Gotham Pro"/>
                <a:cs typeface="Gotham Pro"/>
              </a:rPr>
              <a:t>по внутренним экзаменам ООВО</a:t>
            </a:r>
            <a:endParaRPr sz="1200" dirty="0">
              <a:latin typeface="Gotham Pro"/>
              <a:cs typeface="Gotham Pro"/>
            </a:endParaRPr>
          </a:p>
        </p:txBody>
      </p:sp>
      <p:sp>
        <p:nvSpPr>
          <p:cNvPr id="56" name="object 8"/>
          <p:cNvSpPr txBox="1"/>
          <p:nvPr/>
        </p:nvSpPr>
        <p:spPr>
          <a:xfrm>
            <a:off x="7519719" y="1408553"/>
            <a:ext cx="2289649" cy="1022312"/>
          </a:xfrm>
          <a:prstGeom prst="rect">
            <a:avLst/>
          </a:prstGeom>
        </p:spPr>
        <p:txBody>
          <a:bodyPr vert="horz" wrap="square" lIns="0" tIns="9667" rIns="0" bIns="0" rtlCol="0">
            <a:spAutoFit/>
          </a:bodyPr>
          <a:lstStyle/>
          <a:p>
            <a:pPr marL="9667" marR="3872">
              <a:lnSpc>
                <a:spcPct val="135400"/>
              </a:lnSpc>
              <a:spcBef>
                <a:spcPts val="76"/>
              </a:spcBef>
            </a:pPr>
            <a:r>
              <a:rPr sz="1200" spc="-11" dirty="0">
                <a:latin typeface="Gotham Pro"/>
                <a:cs typeface="Gotham Pro"/>
              </a:rPr>
              <a:t>Планирует</a:t>
            </a:r>
            <a:r>
              <a:rPr sz="1200" spc="-65" dirty="0">
                <a:latin typeface="Gotham Pro"/>
                <a:cs typeface="Gotham Pro"/>
              </a:rPr>
              <a:t> </a:t>
            </a:r>
            <a:r>
              <a:rPr sz="1200" dirty="0" err="1">
                <a:latin typeface="Gotham Pro"/>
                <a:cs typeface="Gotham Pro"/>
              </a:rPr>
              <a:t>поступление</a:t>
            </a:r>
            <a:r>
              <a:rPr sz="1200" dirty="0">
                <a:latin typeface="Gotham Pro"/>
                <a:cs typeface="Gotham Pro"/>
              </a:rPr>
              <a:t> </a:t>
            </a:r>
            <a:r>
              <a:rPr lang="ru-RU" sz="1200" dirty="0">
                <a:latin typeface="Gotham Pro"/>
                <a:cs typeface="Gotham Pro"/>
              </a:rPr>
              <a:t/>
            </a:r>
            <a:br>
              <a:rPr lang="ru-RU" sz="1200" dirty="0">
                <a:latin typeface="Gotham Pro"/>
                <a:cs typeface="Gotham Pro"/>
              </a:rPr>
            </a:br>
            <a:r>
              <a:rPr sz="1200" dirty="0">
                <a:latin typeface="Gotham Pro"/>
                <a:cs typeface="Gotham Pro"/>
              </a:rPr>
              <a:t>в </a:t>
            </a:r>
            <a:r>
              <a:rPr sz="1200" spc="-8" dirty="0" err="1">
                <a:latin typeface="Gotham Pro"/>
                <a:cs typeface="Gotham Pro"/>
              </a:rPr>
              <a:t>государственн</a:t>
            </a:r>
            <a:r>
              <a:rPr lang="ru-RU" sz="1200" spc="-8" dirty="0" err="1">
                <a:latin typeface="Gotham Pro"/>
                <a:cs typeface="Gotham Pro"/>
              </a:rPr>
              <a:t>ые</a:t>
            </a:r>
            <a:r>
              <a:rPr sz="1200" spc="-11" dirty="0">
                <a:latin typeface="Gotham Pro"/>
                <a:cs typeface="Gotham Pro"/>
              </a:rPr>
              <a:t> </a:t>
            </a:r>
            <a:r>
              <a:rPr lang="ru-RU" sz="1200" spc="-11" dirty="0">
                <a:latin typeface="Gotham Pro"/>
                <a:cs typeface="Gotham Pro"/>
              </a:rPr>
              <a:t>или негосударственные </a:t>
            </a:r>
            <a:r>
              <a:rPr lang="ru-RU" sz="1200" spc="-23" dirty="0">
                <a:latin typeface="Gotham Pro"/>
                <a:cs typeface="Gotham Pro"/>
              </a:rPr>
              <a:t>ООВО</a:t>
            </a:r>
            <a:br>
              <a:rPr lang="ru-RU" sz="1200" spc="-23" dirty="0">
                <a:latin typeface="Gotham Pro"/>
                <a:cs typeface="Gotham Pro"/>
              </a:rPr>
            </a:br>
            <a:r>
              <a:rPr lang="ru-RU" sz="1200" spc="-23" dirty="0">
                <a:latin typeface="Gotham Pro"/>
                <a:cs typeface="Gotham Pro"/>
              </a:rPr>
              <a:t>на высшее образование</a:t>
            </a:r>
            <a:endParaRPr sz="1200" dirty="0">
              <a:latin typeface="Gotham Pro"/>
              <a:cs typeface="Gotham Pro"/>
            </a:endParaRPr>
          </a:p>
        </p:txBody>
      </p:sp>
      <p:sp>
        <p:nvSpPr>
          <p:cNvPr id="57" name="object 9"/>
          <p:cNvSpPr txBox="1"/>
          <p:nvPr/>
        </p:nvSpPr>
        <p:spPr>
          <a:xfrm>
            <a:off x="7519719" y="2670293"/>
            <a:ext cx="2289649" cy="773730"/>
          </a:xfrm>
          <a:prstGeom prst="rect">
            <a:avLst/>
          </a:prstGeom>
        </p:spPr>
        <p:txBody>
          <a:bodyPr vert="horz" wrap="square" lIns="0" tIns="9667" rIns="0" bIns="0" rtlCol="0">
            <a:spAutoFit/>
          </a:bodyPr>
          <a:lstStyle/>
          <a:p>
            <a:pPr marL="9667" marR="3872">
              <a:lnSpc>
                <a:spcPct val="135400"/>
              </a:lnSpc>
              <a:spcBef>
                <a:spcPts val="76"/>
              </a:spcBef>
            </a:pPr>
            <a:r>
              <a:rPr sz="1200" dirty="0">
                <a:latin typeface="Gotham Pro"/>
                <a:cs typeface="Gotham Pro"/>
              </a:rPr>
              <a:t>На </a:t>
            </a:r>
            <a:r>
              <a:rPr sz="1200" spc="-11" dirty="0">
                <a:latin typeface="Gotham Pro"/>
                <a:cs typeface="Gotham Pro"/>
              </a:rPr>
              <a:t>бюджетные </a:t>
            </a:r>
            <a:r>
              <a:rPr sz="1200" dirty="0">
                <a:latin typeface="Gotham Pro"/>
                <a:cs typeface="Gotham Pro"/>
              </a:rPr>
              <a:t>или</a:t>
            </a:r>
            <a:r>
              <a:rPr sz="1200" spc="-42" dirty="0">
                <a:latin typeface="Gotham Pro"/>
                <a:cs typeface="Gotham Pro"/>
              </a:rPr>
              <a:t> </a:t>
            </a:r>
            <a:r>
              <a:rPr sz="1200" dirty="0">
                <a:latin typeface="Gotham Pro"/>
                <a:cs typeface="Gotham Pro"/>
              </a:rPr>
              <a:t>платные  </a:t>
            </a:r>
            <a:r>
              <a:rPr sz="1200" spc="-8" dirty="0">
                <a:latin typeface="Gotham Pro"/>
                <a:cs typeface="Gotham Pro"/>
              </a:rPr>
              <a:t>места </a:t>
            </a:r>
            <a:r>
              <a:rPr sz="1200" dirty="0">
                <a:latin typeface="Gotham Pro"/>
                <a:cs typeface="Gotham Pro"/>
              </a:rPr>
              <a:t>очной, </a:t>
            </a:r>
            <a:r>
              <a:rPr sz="1200" dirty="0" err="1">
                <a:latin typeface="Gotham Pro"/>
                <a:cs typeface="Gotham Pro"/>
              </a:rPr>
              <a:t>очно-заочной</a:t>
            </a:r>
            <a:r>
              <a:rPr sz="1200" dirty="0">
                <a:latin typeface="Gotham Pro"/>
                <a:cs typeface="Gotham Pro"/>
              </a:rPr>
              <a:t>  </a:t>
            </a:r>
            <a:r>
              <a:rPr lang="ru-RU" sz="1200" dirty="0">
                <a:latin typeface="Gotham Pro"/>
                <a:cs typeface="Gotham Pro"/>
              </a:rPr>
              <a:t/>
            </a:r>
            <a:br>
              <a:rPr lang="ru-RU" sz="1200" dirty="0">
                <a:latin typeface="Gotham Pro"/>
                <a:cs typeface="Gotham Pro"/>
              </a:rPr>
            </a:br>
            <a:r>
              <a:rPr sz="1200" dirty="0">
                <a:latin typeface="Gotham Pro"/>
                <a:cs typeface="Gotham Pro"/>
              </a:rPr>
              <a:t>и заочной форм</a:t>
            </a:r>
            <a:r>
              <a:rPr sz="1200" spc="-38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обучения</a:t>
            </a:r>
            <a:endParaRPr sz="1200" dirty="0">
              <a:latin typeface="Gotham Pro"/>
              <a:cs typeface="Gotham Pro"/>
            </a:endParaRPr>
          </a:p>
        </p:txBody>
      </p:sp>
      <p:sp>
        <p:nvSpPr>
          <p:cNvPr id="58" name="object 10"/>
          <p:cNvSpPr txBox="1"/>
          <p:nvPr/>
        </p:nvSpPr>
        <p:spPr>
          <a:xfrm>
            <a:off x="7519720" y="3741483"/>
            <a:ext cx="1810054" cy="516038"/>
          </a:xfrm>
          <a:prstGeom prst="rect">
            <a:avLst/>
          </a:prstGeom>
        </p:spPr>
        <p:txBody>
          <a:bodyPr vert="horz" wrap="square" lIns="0" tIns="9667" rIns="0" bIns="0" rtlCol="0">
            <a:spAutoFit/>
          </a:bodyPr>
          <a:lstStyle/>
          <a:p>
            <a:pPr marL="9667" marR="3872">
              <a:lnSpc>
                <a:spcPct val="135400"/>
              </a:lnSpc>
              <a:spcBef>
                <a:spcPts val="76"/>
              </a:spcBef>
            </a:pPr>
            <a:r>
              <a:rPr sz="1200" spc="-23" dirty="0">
                <a:latin typeface="Gotham Pro"/>
                <a:cs typeface="Gotham Pro"/>
              </a:rPr>
              <a:t>Может </a:t>
            </a:r>
            <a:r>
              <a:rPr sz="1200" spc="-8" dirty="0">
                <a:latin typeface="Gotham Pro"/>
                <a:cs typeface="Gotham Pro"/>
              </a:rPr>
              <a:t>иметь </a:t>
            </a:r>
            <a:r>
              <a:rPr sz="1200" spc="-11" dirty="0" err="1">
                <a:latin typeface="Gotham Pro"/>
                <a:cs typeface="Gotham Pro"/>
              </a:rPr>
              <a:t>льготы</a:t>
            </a:r>
            <a:r>
              <a:rPr sz="1200" spc="-11" dirty="0">
                <a:latin typeface="Gotham Pro"/>
                <a:cs typeface="Gotham Pro"/>
              </a:rPr>
              <a:t>  </a:t>
            </a:r>
            <a:r>
              <a:rPr lang="ru-RU" sz="1200" spc="-11" dirty="0">
                <a:latin typeface="Gotham Pro"/>
                <a:cs typeface="Gotham Pro"/>
              </a:rPr>
              <a:t/>
            </a:r>
            <a:br>
              <a:rPr lang="ru-RU" sz="1200" spc="-11" dirty="0">
                <a:latin typeface="Gotham Pro"/>
                <a:cs typeface="Gotham Pro"/>
              </a:rPr>
            </a:br>
            <a:r>
              <a:rPr sz="1200" dirty="0">
                <a:latin typeface="Gotham Pro"/>
                <a:cs typeface="Gotham Pro"/>
              </a:rPr>
              <a:t>по инвалидности и</a:t>
            </a:r>
            <a:r>
              <a:rPr sz="1200" spc="-72" dirty="0">
                <a:latin typeface="Gotham Pro"/>
                <a:cs typeface="Gotham Pro"/>
              </a:rPr>
              <a:t> </a:t>
            </a:r>
            <a:r>
              <a:rPr sz="1200" spc="-23" dirty="0">
                <a:latin typeface="Gotham Pro"/>
                <a:cs typeface="Gotham Pro"/>
              </a:rPr>
              <a:t>т.д.</a:t>
            </a:r>
            <a:endParaRPr sz="1200" dirty="0">
              <a:latin typeface="Gotham Pro"/>
              <a:cs typeface="Gotham Pro"/>
            </a:endParaRPr>
          </a:p>
        </p:txBody>
      </p:sp>
      <p:sp>
        <p:nvSpPr>
          <p:cNvPr id="60" name="object 11"/>
          <p:cNvSpPr/>
          <p:nvPr/>
        </p:nvSpPr>
        <p:spPr>
          <a:xfrm>
            <a:off x="2416701" y="306194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2"/>
          <p:cNvSpPr/>
          <p:nvPr/>
        </p:nvSpPr>
        <p:spPr>
          <a:xfrm>
            <a:off x="2398656" y="3061943"/>
            <a:ext cx="2179621" cy="0"/>
          </a:xfrm>
          <a:custGeom>
            <a:avLst/>
            <a:gdLst/>
            <a:ahLst/>
            <a:cxnLst/>
            <a:rect l="l" t="t" r="r" b="b"/>
            <a:pathLst>
              <a:path w="2857500">
                <a:moveTo>
                  <a:pt x="0" y="0"/>
                </a:moveTo>
                <a:lnTo>
                  <a:pt x="2857169" y="0"/>
                </a:lnTo>
              </a:path>
            </a:pathLst>
          </a:custGeom>
          <a:ln w="254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3"/>
          <p:cNvSpPr/>
          <p:nvPr/>
        </p:nvSpPr>
        <p:spPr>
          <a:xfrm>
            <a:off x="4710775" y="306194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14"/>
          <p:cNvSpPr/>
          <p:nvPr/>
        </p:nvSpPr>
        <p:spPr>
          <a:xfrm>
            <a:off x="2773940" y="365835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5"/>
          <p:cNvSpPr/>
          <p:nvPr/>
        </p:nvSpPr>
        <p:spPr>
          <a:xfrm>
            <a:off x="2718349" y="3658358"/>
            <a:ext cx="1744181" cy="0"/>
          </a:xfrm>
          <a:custGeom>
            <a:avLst/>
            <a:gdLst/>
            <a:ahLst/>
            <a:cxnLst/>
            <a:rect l="l" t="t" r="r" b="b"/>
            <a:pathLst>
              <a:path w="2286635">
                <a:moveTo>
                  <a:pt x="0" y="0"/>
                </a:moveTo>
                <a:lnTo>
                  <a:pt x="2286177" y="0"/>
                </a:lnTo>
              </a:path>
            </a:pathLst>
          </a:custGeom>
          <a:ln w="254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6"/>
          <p:cNvSpPr/>
          <p:nvPr/>
        </p:nvSpPr>
        <p:spPr>
          <a:xfrm>
            <a:off x="4634025" y="365835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7"/>
          <p:cNvSpPr/>
          <p:nvPr/>
        </p:nvSpPr>
        <p:spPr>
          <a:xfrm>
            <a:off x="2271769" y="447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8"/>
          <p:cNvSpPr/>
          <p:nvPr/>
        </p:nvSpPr>
        <p:spPr>
          <a:xfrm>
            <a:off x="3601277" y="4442546"/>
            <a:ext cx="1118350" cy="34817"/>
          </a:xfrm>
          <a:custGeom>
            <a:avLst/>
            <a:gdLst/>
            <a:ahLst/>
            <a:cxnLst/>
            <a:rect l="l" t="t" r="r" b="b"/>
            <a:pathLst>
              <a:path w="3321050">
                <a:moveTo>
                  <a:pt x="0" y="0"/>
                </a:moveTo>
                <a:lnTo>
                  <a:pt x="3320453" y="0"/>
                </a:lnTo>
              </a:path>
            </a:pathLst>
          </a:custGeom>
          <a:ln w="254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9"/>
          <p:cNvSpPr/>
          <p:nvPr/>
        </p:nvSpPr>
        <p:spPr>
          <a:xfrm>
            <a:off x="4921410" y="447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20"/>
          <p:cNvSpPr/>
          <p:nvPr/>
        </p:nvSpPr>
        <p:spPr>
          <a:xfrm>
            <a:off x="5728714" y="15708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21"/>
          <p:cNvSpPr/>
          <p:nvPr/>
        </p:nvSpPr>
        <p:spPr>
          <a:xfrm flipV="1">
            <a:off x="6124475" y="1570911"/>
            <a:ext cx="1246034" cy="45719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723" y="0"/>
                </a:lnTo>
              </a:path>
            </a:pathLst>
          </a:custGeom>
          <a:ln w="254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22"/>
          <p:cNvSpPr/>
          <p:nvPr/>
        </p:nvSpPr>
        <p:spPr>
          <a:xfrm>
            <a:off x="7408230" y="15708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23"/>
          <p:cNvSpPr/>
          <p:nvPr/>
        </p:nvSpPr>
        <p:spPr>
          <a:xfrm>
            <a:off x="5647951" y="27971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24"/>
          <p:cNvSpPr/>
          <p:nvPr/>
        </p:nvSpPr>
        <p:spPr>
          <a:xfrm>
            <a:off x="5724483" y="2797112"/>
            <a:ext cx="1645856" cy="0"/>
          </a:xfrm>
          <a:custGeom>
            <a:avLst/>
            <a:gdLst/>
            <a:ahLst/>
            <a:cxnLst/>
            <a:rect l="l" t="t" r="r" b="b"/>
            <a:pathLst>
              <a:path w="2157729">
                <a:moveTo>
                  <a:pt x="0" y="0"/>
                </a:moveTo>
                <a:lnTo>
                  <a:pt x="2157234" y="0"/>
                </a:lnTo>
              </a:path>
            </a:pathLst>
          </a:custGeom>
          <a:ln w="254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25"/>
          <p:cNvSpPr/>
          <p:nvPr/>
        </p:nvSpPr>
        <p:spPr>
          <a:xfrm>
            <a:off x="7408230" y="27971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26"/>
          <p:cNvSpPr/>
          <p:nvPr/>
        </p:nvSpPr>
        <p:spPr>
          <a:xfrm>
            <a:off x="5728714" y="387307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27"/>
          <p:cNvSpPr/>
          <p:nvPr/>
        </p:nvSpPr>
        <p:spPr>
          <a:xfrm flipV="1">
            <a:off x="5967721" y="3873087"/>
            <a:ext cx="1402788" cy="45719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723" y="0"/>
                </a:lnTo>
              </a:path>
            </a:pathLst>
          </a:custGeom>
          <a:ln w="2540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28"/>
          <p:cNvSpPr/>
          <p:nvPr/>
        </p:nvSpPr>
        <p:spPr>
          <a:xfrm>
            <a:off x="7408230" y="387307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33" y="1335710"/>
            <a:ext cx="3400605" cy="4118337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DD40A8D1-CBB9-3C46-968B-2631E7DC79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3" y="351207"/>
            <a:ext cx="412550" cy="4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11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0092" y="2128424"/>
            <a:ext cx="3357197" cy="25509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0126" y="2404879"/>
            <a:ext cx="2695465" cy="1889351"/>
          </a:xfrm>
          <a:custGeom>
            <a:avLst/>
            <a:gdLst/>
            <a:ahLst/>
            <a:cxnLst/>
            <a:rect l="l" t="t" r="r" b="b"/>
            <a:pathLst>
              <a:path w="3533775" h="2480945">
                <a:moveTo>
                  <a:pt x="3325926" y="0"/>
                </a:moveTo>
                <a:lnTo>
                  <a:pt x="207302" y="0"/>
                </a:lnTo>
                <a:lnTo>
                  <a:pt x="159769" y="5474"/>
                </a:lnTo>
                <a:lnTo>
                  <a:pt x="116135" y="21070"/>
                </a:lnTo>
                <a:lnTo>
                  <a:pt x="77644" y="45541"/>
                </a:lnTo>
                <a:lnTo>
                  <a:pt x="45541" y="77644"/>
                </a:lnTo>
                <a:lnTo>
                  <a:pt x="21070" y="116135"/>
                </a:lnTo>
                <a:lnTo>
                  <a:pt x="5474" y="159769"/>
                </a:lnTo>
                <a:lnTo>
                  <a:pt x="0" y="207302"/>
                </a:lnTo>
                <a:lnTo>
                  <a:pt x="0" y="2273147"/>
                </a:lnTo>
                <a:lnTo>
                  <a:pt x="5474" y="2320680"/>
                </a:lnTo>
                <a:lnTo>
                  <a:pt x="21070" y="2364316"/>
                </a:lnTo>
                <a:lnTo>
                  <a:pt x="45541" y="2402809"/>
                </a:lnTo>
                <a:lnTo>
                  <a:pt x="77644" y="2434915"/>
                </a:lnTo>
                <a:lnTo>
                  <a:pt x="116135" y="2459389"/>
                </a:lnTo>
                <a:lnTo>
                  <a:pt x="159769" y="2474986"/>
                </a:lnTo>
                <a:lnTo>
                  <a:pt x="207302" y="2480462"/>
                </a:lnTo>
                <a:lnTo>
                  <a:pt x="3325926" y="2480462"/>
                </a:lnTo>
                <a:lnTo>
                  <a:pt x="3373460" y="2474986"/>
                </a:lnTo>
                <a:lnTo>
                  <a:pt x="3417095" y="2459389"/>
                </a:lnTo>
                <a:lnTo>
                  <a:pt x="3455588" y="2434915"/>
                </a:lnTo>
                <a:lnTo>
                  <a:pt x="3487694" y="2402809"/>
                </a:lnTo>
                <a:lnTo>
                  <a:pt x="3512168" y="2364316"/>
                </a:lnTo>
                <a:lnTo>
                  <a:pt x="3527765" y="2320680"/>
                </a:lnTo>
                <a:lnTo>
                  <a:pt x="3533241" y="2273147"/>
                </a:lnTo>
                <a:lnTo>
                  <a:pt x="3533241" y="207302"/>
                </a:lnTo>
                <a:lnTo>
                  <a:pt x="3527765" y="159769"/>
                </a:lnTo>
                <a:lnTo>
                  <a:pt x="3512168" y="116135"/>
                </a:lnTo>
                <a:lnTo>
                  <a:pt x="3487694" y="77644"/>
                </a:lnTo>
                <a:lnTo>
                  <a:pt x="3455588" y="45541"/>
                </a:lnTo>
                <a:lnTo>
                  <a:pt x="3417095" y="21070"/>
                </a:lnTo>
                <a:lnTo>
                  <a:pt x="3373460" y="5474"/>
                </a:lnTo>
                <a:lnTo>
                  <a:pt x="33259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01489" y="3426588"/>
            <a:ext cx="1858490" cy="483581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467602" marR="3872" indent="-458405">
              <a:lnSpc>
                <a:spcPct val="111100"/>
              </a:lnSpc>
              <a:spcBef>
                <a:spcPts val="76"/>
              </a:spcBef>
            </a:pPr>
            <a:r>
              <a:rPr sz="1400" b="1" dirty="0">
                <a:solidFill>
                  <a:srgbClr val="174BCF"/>
                </a:solidFill>
                <a:latin typeface="Gotham Pro"/>
                <a:cs typeface="Gotham Pro"/>
              </a:rPr>
              <a:t>Цифровой</a:t>
            </a:r>
            <a:r>
              <a:rPr sz="1400" b="1" spc="-76" dirty="0">
                <a:solidFill>
                  <a:srgbClr val="174BCF"/>
                </a:solidFill>
                <a:latin typeface="Gotham Pro"/>
                <a:cs typeface="Gotham Pro"/>
              </a:rPr>
              <a:t> </a:t>
            </a:r>
            <a:r>
              <a:rPr sz="1400" b="1" dirty="0">
                <a:solidFill>
                  <a:srgbClr val="174BCF"/>
                </a:solidFill>
                <a:latin typeface="Gotham Pro"/>
                <a:cs typeface="Gotham Pro"/>
              </a:rPr>
              <a:t>профиль  </a:t>
            </a:r>
            <a:r>
              <a:rPr sz="1400" b="1" spc="-8" dirty="0">
                <a:solidFill>
                  <a:srgbClr val="174BCF"/>
                </a:solidFill>
                <a:latin typeface="Gotham Pro"/>
                <a:cs typeface="Gotham Pro"/>
              </a:rPr>
              <a:t>заявителя</a:t>
            </a:r>
            <a:endParaRPr sz="1400">
              <a:latin typeface="Gotham Pro"/>
              <a:cs typeface="Gotham Pr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18088" y="2707172"/>
            <a:ext cx="559436" cy="558536"/>
          </a:xfrm>
          <a:custGeom>
            <a:avLst/>
            <a:gdLst/>
            <a:ahLst/>
            <a:cxnLst/>
            <a:rect l="l" t="t" r="r" b="b"/>
            <a:pathLst>
              <a:path w="733425" h="733425">
                <a:moveTo>
                  <a:pt x="366509" y="0"/>
                </a:moveTo>
                <a:lnTo>
                  <a:pt x="320536" y="2855"/>
                </a:lnTo>
                <a:lnTo>
                  <a:pt x="276266" y="11193"/>
                </a:lnTo>
                <a:lnTo>
                  <a:pt x="234044" y="24670"/>
                </a:lnTo>
                <a:lnTo>
                  <a:pt x="194213" y="42943"/>
                </a:lnTo>
                <a:lnTo>
                  <a:pt x="157116" y="65667"/>
                </a:lnTo>
                <a:lnTo>
                  <a:pt x="123097" y="92500"/>
                </a:lnTo>
                <a:lnTo>
                  <a:pt x="92500" y="123097"/>
                </a:lnTo>
                <a:lnTo>
                  <a:pt x="65667" y="157116"/>
                </a:lnTo>
                <a:lnTo>
                  <a:pt x="42943" y="194213"/>
                </a:lnTo>
                <a:lnTo>
                  <a:pt x="24670" y="234044"/>
                </a:lnTo>
                <a:lnTo>
                  <a:pt x="11193" y="276266"/>
                </a:lnTo>
                <a:lnTo>
                  <a:pt x="2855" y="320536"/>
                </a:lnTo>
                <a:lnTo>
                  <a:pt x="0" y="366509"/>
                </a:lnTo>
                <a:lnTo>
                  <a:pt x="2855" y="412482"/>
                </a:lnTo>
                <a:lnTo>
                  <a:pt x="11193" y="456751"/>
                </a:lnTo>
                <a:lnTo>
                  <a:pt x="24670" y="498973"/>
                </a:lnTo>
                <a:lnTo>
                  <a:pt x="42943" y="538805"/>
                </a:lnTo>
                <a:lnTo>
                  <a:pt x="65667" y="575901"/>
                </a:lnTo>
                <a:lnTo>
                  <a:pt x="92500" y="609920"/>
                </a:lnTo>
                <a:lnTo>
                  <a:pt x="123097" y="640518"/>
                </a:lnTo>
                <a:lnTo>
                  <a:pt x="157116" y="667351"/>
                </a:lnTo>
                <a:lnTo>
                  <a:pt x="194213" y="690075"/>
                </a:lnTo>
                <a:lnTo>
                  <a:pt x="234044" y="708347"/>
                </a:lnTo>
                <a:lnTo>
                  <a:pt x="276266" y="721824"/>
                </a:lnTo>
                <a:lnTo>
                  <a:pt x="320536" y="730162"/>
                </a:lnTo>
                <a:lnTo>
                  <a:pt x="366509" y="733018"/>
                </a:lnTo>
                <a:lnTo>
                  <a:pt x="412484" y="730162"/>
                </a:lnTo>
                <a:lnTo>
                  <a:pt x="456756" y="721824"/>
                </a:lnTo>
                <a:lnTo>
                  <a:pt x="498979" y="708347"/>
                </a:lnTo>
                <a:lnTo>
                  <a:pt x="538810" y="690075"/>
                </a:lnTo>
                <a:lnTo>
                  <a:pt x="575907" y="667351"/>
                </a:lnTo>
                <a:lnTo>
                  <a:pt x="609925" y="640518"/>
                </a:lnTo>
                <a:lnTo>
                  <a:pt x="640522" y="609920"/>
                </a:lnTo>
                <a:lnTo>
                  <a:pt x="667354" y="575901"/>
                </a:lnTo>
                <a:lnTo>
                  <a:pt x="690077" y="538805"/>
                </a:lnTo>
                <a:lnTo>
                  <a:pt x="708349" y="498973"/>
                </a:lnTo>
                <a:lnTo>
                  <a:pt x="721825" y="456751"/>
                </a:lnTo>
                <a:lnTo>
                  <a:pt x="730163" y="412482"/>
                </a:lnTo>
                <a:lnTo>
                  <a:pt x="733018" y="366509"/>
                </a:lnTo>
                <a:lnTo>
                  <a:pt x="730163" y="320536"/>
                </a:lnTo>
                <a:lnTo>
                  <a:pt x="721825" y="276266"/>
                </a:lnTo>
                <a:lnTo>
                  <a:pt x="708349" y="234044"/>
                </a:lnTo>
                <a:lnTo>
                  <a:pt x="690077" y="194213"/>
                </a:lnTo>
                <a:lnTo>
                  <a:pt x="667354" y="157116"/>
                </a:lnTo>
                <a:lnTo>
                  <a:pt x="640522" y="123097"/>
                </a:lnTo>
                <a:lnTo>
                  <a:pt x="609925" y="92500"/>
                </a:lnTo>
                <a:lnTo>
                  <a:pt x="575907" y="65667"/>
                </a:lnTo>
                <a:lnTo>
                  <a:pt x="538810" y="42943"/>
                </a:lnTo>
                <a:lnTo>
                  <a:pt x="498979" y="24670"/>
                </a:lnTo>
                <a:lnTo>
                  <a:pt x="456756" y="11193"/>
                </a:lnTo>
                <a:lnTo>
                  <a:pt x="412484" y="2855"/>
                </a:lnTo>
                <a:lnTo>
                  <a:pt x="366509" y="0"/>
                </a:lnTo>
                <a:close/>
              </a:path>
            </a:pathLst>
          </a:custGeom>
          <a:solidFill>
            <a:srgbClr val="1D5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51200" y="2889463"/>
            <a:ext cx="293038" cy="332704"/>
          </a:xfrm>
          <a:custGeom>
            <a:avLst/>
            <a:gdLst/>
            <a:ahLst/>
            <a:cxnLst/>
            <a:rect l="l" t="t" r="r" b="b"/>
            <a:pathLst>
              <a:path w="384175" h="436879">
                <a:moveTo>
                  <a:pt x="299072" y="261416"/>
                </a:moveTo>
                <a:lnTo>
                  <a:pt x="84924" y="261416"/>
                </a:lnTo>
                <a:lnTo>
                  <a:pt x="51718" y="268144"/>
                </a:lnTo>
                <a:lnTo>
                  <a:pt x="24741" y="286434"/>
                </a:lnTo>
                <a:lnTo>
                  <a:pt x="6624" y="313446"/>
                </a:lnTo>
                <a:lnTo>
                  <a:pt x="0" y="346341"/>
                </a:lnTo>
                <a:lnTo>
                  <a:pt x="0" y="362585"/>
                </a:lnTo>
                <a:lnTo>
                  <a:pt x="41111" y="393437"/>
                </a:lnTo>
                <a:lnTo>
                  <a:pt x="87417" y="416672"/>
                </a:lnTo>
                <a:lnTo>
                  <a:pt x="138013" y="431323"/>
                </a:lnTo>
                <a:lnTo>
                  <a:pt x="191998" y="436422"/>
                </a:lnTo>
                <a:lnTo>
                  <a:pt x="245988" y="431323"/>
                </a:lnTo>
                <a:lnTo>
                  <a:pt x="296584" y="416672"/>
                </a:lnTo>
                <a:lnTo>
                  <a:pt x="342887" y="393437"/>
                </a:lnTo>
                <a:lnTo>
                  <a:pt x="383997" y="362585"/>
                </a:lnTo>
                <a:lnTo>
                  <a:pt x="383997" y="346341"/>
                </a:lnTo>
                <a:lnTo>
                  <a:pt x="377269" y="313135"/>
                </a:lnTo>
                <a:lnTo>
                  <a:pt x="358979" y="286157"/>
                </a:lnTo>
                <a:lnTo>
                  <a:pt x="331967" y="268040"/>
                </a:lnTo>
                <a:lnTo>
                  <a:pt x="299072" y="261416"/>
                </a:lnTo>
                <a:close/>
              </a:path>
              <a:path w="384175" h="436879">
                <a:moveTo>
                  <a:pt x="191998" y="0"/>
                </a:moveTo>
                <a:lnTo>
                  <a:pt x="149261" y="8679"/>
                </a:lnTo>
                <a:lnTo>
                  <a:pt x="114280" y="32313"/>
                </a:lnTo>
                <a:lnTo>
                  <a:pt x="90653" y="67299"/>
                </a:lnTo>
                <a:lnTo>
                  <a:pt x="81978" y="110032"/>
                </a:lnTo>
                <a:lnTo>
                  <a:pt x="90653" y="152776"/>
                </a:lnTo>
                <a:lnTo>
                  <a:pt x="114280" y="187761"/>
                </a:lnTo>
                <a:lnTo>
                  <a:pt x="149261" y="211390"/>
                </a:lnTo>
                <a:lnTo>
                  <a:pt x="191998" y="220065"/>
                </a:lnTo>
                <a:lnTo>
                  <a:pt x="234737" y="211390"/>
                </a:lnTo>
                <a:lnTo>
                  <a:pt x="269722" y="187761"/>
                </a:lnTo>
                <a:lnTo>
                  <a:pt x="293354" y="152776"/>
                </a:lnTo>
                <a:lnTo>
                  <a:pt x="302031" y="110032"/>
                </a:lnTo>
                <a:lnTo>
                  <a:pt x="293354" y="67299"/>
                </a:lnTo>
                <a:lnTo>
                  <a:pt x="269722" y="32313"/>
                </a:lnTo>
                <a:lnTo>
                  <a:pt x="234737" y="8679"/>
                </a:lnTo>
                <a:lnTo>
                  <a:pt x="191998" y="0"/>
                </a:lnTo>
                <a:close/>
              </a:path>
            </a:pathLst>
          </a:custGeom>
          <a:solidFill>
            <a:srgbClr val="1D5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46391" y="932777"/>
            <a:ext cx="5382695" cy="102519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35400"/>
              </a:lnSpc>
              <a:spcBef>
                <a:spcPts val="76"/>
              </a:spcBef>
            </a:pPr>
            <a:r>
              <a:rPr sz="1200" spc="-11" dirty="0">
                <a:latin typeface="Gotham Pro"/>
                <a:cs typeface="Gotham Pro"/>
              </a:rPr>
              <a:t>Это </a:t>
            </a:r>
            <a:r>
              <a:rPr sz="1200" spc="-4" dirty="0">
                <a:latin typeface="Gotham Pro"/>
                <a:cs typeface="Gotham Pro"/>
              </a:rPr>
              <a:t>электронный </a:t>
            </a:r>
            <a:r>
              <a:rPr sz="1200" dirty="0">
                <a:latin typeface="Gotham Pro"/>
                <a:cs typeface="Gotham Pro"/>
              </a:rPr>
              <a:t>файл со всей верифицированной </a:t>
            </a:r>
            <a:r>
              <a:rPr sz="1200" dirty="0" err="1">
                <a:latin typeface="Gotham Pro"/>
                <a:cs typeface="Gotham Pro"/>
              </a:rPr>
              <a:t>информацией</a:t>
            </a:r>
            <a:r>
              <a:rPr sz="1200" dirty="0">
                <a:latin typeface="Gotham Pro"/>
                <a:cs typeface="Gotham Pro"/>
              </a:rPr>
              <a:t>  </a:t>
            </a:r>
            <a:r>
              <a:rPr lang="ru-RU" sz="1200" dirty="0">
                <a:latin typeface="Gotham Pro"/>
                <a:cs typeface="Gotham Pro"/>
              </a:rPr>
              <a:t/>
            </a:r>
            <a:br>
              <a:rPr lang="ru-RU" sz="1200" dirty="0">
                <a:latin typeface="Gotham Pro"/>
                <a:cs typeface="Gotham Pro"/>
              </a:rPr>
            </a:br>
            <a:r>
              <a:rPr sz="1200" dirty="0" err="1">
                <a:latin typeface="Gotham Pro"/>
                <a:cs typeface="Gotham Pro"/>
              </a:rPr>
              <a:t>об</a:t>
            </a:r>
            <a:r>
              <a:rPr sz="1200" dirty="0">
                <a:latin typeface="Gotham Pro"/>
                <a:cs typeface="Gotham Pro"/>
              </a:rPr>
              <a:t> </a:t>
            </a:r>
            <a:r>
              <a:rPr sz="1200" spc="-4" dirty="0">
                <a:latin typeface="Gotham Pro"/>
                <a:cs typeface="Gotham Pro"/>
              </a:rPr>
              <a:t>абитуриенте (заявителе), </a:t>
            </a:r>
            <a:r>
              <a:rPr sz="1200" spc="-15" dirty="0">
                <a:latin typeface="Gotham Pro"/>
                <a:cs typeface="Gotham Pro"/>
              </a:rPr>
              <a:t>которая </a:t>
            </a:r>
            <a:r>
              <a:rPr sz="1200" spc="-8" dirty="0">
                <a:latin typeface="Gotham Pro"/>
                <a:cs typeface="Gotham Pro"/>
              </a:rPr>
              <a:t>необходима </a:t>
            </a:r>
            <a:r>
              <a:rPr sz="1200" dirty="0">
                <a:latin typeface="Gotham Pro"/>
                <a:cs typeface="Gotham Pro"/>
              </a:rPr>
              <a:t>для </a:t>
            </a:r>
            <a:r>
              <a:rPr sz="1200" dirty="0" err="1">
                <a:latin typeface="Gotham Pro"/>
                <a:cs typeface="Gotham Pro"/>
              </a:rPr>
              <a:t>поступления</a:t>
            </a:r>
            <a:r>
              <a:rPr sz="1200" dirty="0">
                <a:latin typeface="Gotham Pro"/>
                <a:cs typeface="Gotham Pro"/>
              </a:rPr>
              <a:t>  </a:t>
            </a:r>
            <a:r>
              <a:rPr lang="ru-RU" sz="1200" dirty="0">
                <a:latin typeface="Gotham Pro"/>
                <a:cs typeface="Gotham Pro"/>
              </a:rPr>
              <a:t/>
            </a:r>
            <a:br>
              <a:rPr lang="ru-RU" sz="1200" dirty="0">
                <a:latin typeface="Gotham Pro"/>
                <a:cs typeface="Gotham Pro"/>
              </a:rPr>
            </a:br>
            <a:r>
              <a:rPr sz="1200" dirty="0">
                <a:latin typeface="Gotham Pro"/>
                <a:cs typeface="Gotham Pro"/>
              </a:rPr>
              <a:t>в </a:t>
            </a:r>
            <a:r>
              <a:rPr lang="ru-RU" sz="1200" spc="-23" dirty="0">
                <a:latin typeface="Gotham Pro"/>
                <a:cs typeface="Gotham Pro"/>
              </a:rPr>
              <a:t>ООВО </a:t>
            </a:r>
            <a:r>
              <a:rPr sz="1200" dirty="0">
                <a:latin typeface="Gotham Pro"/>
                <a:cs typeface="Gotham Pro"/>
              </a:rPr>
              <a:t>и заверена цифровыми </a:t>
            </a:r>
            <a:r>
              <a:rPr sz="1200" spc="-8" dirty="0">
                <a:latin typeface="Gotham Pro"/>
                <a:cs typeface="Gotham Pro"/>
              </a:rPr>
              <a:t>сертификатами </a:t>
            </a:r>
            <a:r>
              <a:rPr sz="1200" dirty="0">
                <a:latin typeface="Gotham Pro"/>
                <a:cs typeface="Gotham Pro"/>
              </a:rPr>
              <a:t>ГИС, ВИС и </a:t>
            </a:r>
            <a:r>
              <a:rPr sz="1200" spc="-15" dirty="0">
                <a:latin typeface="Gotham Pro"/>
                <a:cs typeface="Gotham Pro"/>
              </a:rPr>
              <a:t>ИАС,  </a:t>
            </a:r>
            <a:r>
              <a:rPr sz="1200" spc="-4" dirty="0">
                <a:latin typeface="Gotham Pro"/>
                <a:cs typeface="Gotham Pro"/>
              </a:rPr>
              <a:t>предоставивших </a:t>
            </a:r>
            <a:r>
              <a:rPr sz="1200" dirty="0">
                <a:latin typeface="Gotham Pro"/>
                <a:cs typeface="Gotham Pro"/>
              </a:rPr>
              <a:t>ее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931852" y="4573330"/>
            <a:ext cx="4756417" cy="522268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 indent="283659">
              <a:lnSpc>
                <a:spcPct val="135400"/>
              </a:lnSpc>
              <a:spcBef>
                <a:spcPts val="76"/>
              </a:spcBef>
            </a:pPr>
            <a:r>
              <a:rPr sz="1200" b="1" dirty="0">
                <a:latin typeface="Gotham Pro"/>
                <a:cs typeface="Gotham Pro"/>
              </a:rPr>
              <a:t>Цифровой профиль и данные из </a:t>
            </a:r>
            <a:r>
              <a:rPr sz="1200" b="1" spc="-4" dirty="0">
                <a:latin typeface="Gotham Pro"/>
                <a:cs typeface="Gotham Pro"/>
              </a:rPr>
              <a:t>документов </a:t>
            </a:r>
            <a:r>
              <a:rPr sz="1200" b="1" dirty="0">
                <a:latin typeface="Gotham Pro"/>
                <a:cs typeface="Gotham Pro"/>
              </a:rPr>
              <a:t>в нем  </a:t>
            </a:r>
            <a:r>
              <a:rPr sz="1200" b="1" spc="-8" dirty="0">
                <a:latin typeface="Gotham Pro"/>
                <a:cs typeface="Gotham Pro"/>
              </a:rPr>
              <a:t>является </a:t>
            </a:r>
            <a:r>
              <a:rPr sz="1200" b="1" spc="-4" dirty="0">
                <a:latin typeface="Gotham Pro"/>
                <a:cs typeface="Gotham Pro"/>
              </a:rPr>
              <a:t>полноценным аналогом бумажных</a:t>
            </a:r>
            <a:r>
              <a:rPr sz="1200" b="1" dirty="0">
                <a:latin typeface="Gotham Pro"/>
                <a:cs typeface="Gotham Pro"/>
              </a:rPr>
              <a:t> </a:t>
            </a:r>
            <a:r>
              <a:rPr sz="1200" b="1" spc="-8" dirty="0">
                <a:latin typeface="Gotham Pro"/>
                <a:cs typeface="Gotham Pro"/>
              </a:rPr>
              <a:t>подлинников</a:t>
            </a:r>
            <a:endParaRPr sz="1200">
              <a:latin typeface="Gotham Pro"/>
              <a:cs typeface="Gotham Pr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49202" y="2652031"/>
            <a:ext cx="674714" cy="1245705"/>
          </a:xfrm>
          <a:prstGeom prst="rect">
            <a:avLst/>
          </a:prstGeom>
        </p:spPr>
        <p:txBody>
          <a:bodyPr vert="horz" wrap="square" lIns="0" tIns="11133" rIns="0" bIns="0" rtlCol="0">
            <a:spAutoFit/>
          </a:bodyPr>
          <a:lstStyle/>
          <a:p>
            <a:pPr marL="9681">
              <a:spcBef>
                <a:spcPts val="88"/>
              </a:spcBef>
            </a:pPr>
            <a:r>
              <a:rPr sz="8000" spc="4" dirty="0">
                <a:latin typeface="Gotham Pro"/>
                <a:cs typeface="Gotham Pro"/>
              </a:rPr>
              <a:t>=</a:t>
            </a:r>
            <a:endParaRPr sz="8000">
              <a:latin typeface="Gotham Pro"/>
              <a:cs typeface="Gotham Pr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39588" y="277910"/>
            <a:ext cx="7132040" cy="53299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dirty="0"/>
              <a:t>Цифровой профиль</a:t>
            </a:r>
            <a:r>
              <a:rPr spc="-61" dirty="0"/>
              <a:t> </a:t>
            </a:r>
            <a:r>
              <a:rPr spc="-8" dirty="0"/>
              <a:t>заявителя</a:t>
            </a:r>
          </a:p>
        </p:txBody>
      </p:sp>
      <p:sp>
        <p:nvSpPr>
          <p:cNvPr id="11" name="object 11"/>
          <p:cNvSpPr/>
          <p:nvPr/>
        </p:nvSpPr>
        <p:spPr>
          <a:xfrm>
            <a:off x="6511574" y="2116818"/>
            <a:ext cx="1762295" cy="2149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41162" y="2391114"/>
            <a:ext cx="1101919" cy="1488462"/>
          </a:xfrm>
          <a:custGeom>
            <a:avLst/>
            <a:gdLst/>
            <a:ahLst/>
            <a:cxnLst/>
            <a:rect l="l" t="t" r="r" b="b"/>
            <a:pathLst>
              <a:path w="1444625" h="1954529">
                <a:moveTo>
                  <a:pt x="1444472" y="1954149"/>
                </a:moveTo>
                <a:lnTo>
                  <a:pt x="0" y="1954149"/>
                </a:lnTo>
                <a:lnTo>
                  <a:pt x="0" y="0"/>
                </a:lnTo>
                <a:lnTo>
                  <a:pt x="1444472" y="0"/>
                </a:lnTo>
                <a:lnTo>
                  <a:pt x="1444472" y="19541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43574" y="2569590"/>
            <a:ext cx="710556" cy="0"/>
          </a:xfrm>
          <a:custGeom>
            <a:avLst/>
            <a:gdLst/>
            <a:ahLst/>
            <a:cxnLst/>
            <a:rect l="l" t="t" r="r" b="b"/>
            <a:pathLst>
              <a:path w="931545">
                <a:moveTo>
                  <a:pt x="0" y="0"/>
                </a:moveTo>
                <a:lnTo>
                  <a:pt x="931329" y="0"/>
                </a:lnTo>
              </a:path>
            </a:pathLst>
          </a:custGeom>
          <a:ln w="48679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43574" y="2700562"/>
            <a:ext cx="710556" cy="0"/>
          </a:xfrm>
          <a:custGeom>
            <a:avLst/>
            <a:gdLst/>
            <a:ahLst/>
            <a:cxnLst/>
            <a:rect l="l" t="t" r="r" b="b"/>
            <a:pathLst>
              <a:path w="931545">
                <a:moveTo>
                  <a:pt x="0" y="0"/>
                </a:moveTo>
                <a:lnTo>
                  <a:pt x="931329" y="0"/>
                </a:lnTo>
              </a:path>
            </a:pathLst>
          </a:custGeom>
          <a:ln w="2434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43564" y="2835965"/>
            <a:ext cx="558952" cy="0"/>
          </a:xfrm>
          <a:custGeom>
            <a:avLst/>
            <a:gdLst/>
            <a:ahLst/>
            <a:cxnLst/>
            <a:rect l="l" t="t" r="r" b="b"/>
            <a:pathLst>
              <a:path w="732790">
                <a:moveTo>
                  <a:pt x="0" y="0"/>
                </a:moveTo>
                <a:lnTo>
                  <a:pt x="732459" y="0"/>
                </a:lnTo>
              </a:path>
            </a:pathLst>
          </a:custGeom>
          <a:ln w="2434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43575" y="2790828"/>
            <a:ext cx="801616" cy="0"/>
          </a:xfrm>
          <a:custGeom>
            <a:avLst/>
            <a:gdLst/>
            <a:ahLst/>
            <a:cxnLst/>
            <a:rect l="l" t="t" r="r" b="b"/>
            <a:pathLst>
              <a:path w="1050925">
                <a:moveTo>
                  <a:pt x="0" y="0"/>
                </a:moveTo>
                <a:lnTo>
                  <a:pt x="1050848" y="0"/>
                </a:lnTo>
              </a:path>
            </a:pathLst>
          </a:custGeom>
          <a:ln w="2434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43574" y="2745695"/>
            <a:ext cx="869911" cy="0"/>
          </a:xfrm>
          <a:custGeom>
            <a:avLst/>
            <a:gdLst/>
            <a:ahLst/>
            <a:cxnLst/>
            <a:rect l="l" t="t" r="r" b="b"/>
            <a:pathLst>
              <a:path w="1140459">
                <a:moveTo>
                  <a:pt x="0" y="0"/>
                </a:moveTo>
                <a:lnTo>
                  <a:pt x="1139863" y="0"/>
                </a:lnTo>
              </a:path>
            </a:pathLst>
          </a:custGeom>
          <a:ln w="24333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943565" y="2926230"/>
            <a:ext cx="757539" cy="0"/>
          </a:xfrm>
          <a:custGeom>
            <a:avLst/>
            <a:gdLst/>
            <a:ahLst/>
            <a:cxnLst/>
            <a:rect l="l" t="t" r="r" b="b"/>
            <a:pathLst>
              <a:path w="993140">
                <a:moveTo>
                  <a:pt x="0" y="0"/>
                </a:moveTo>
                <a:lnTo>
                  <a:pt x="992720" y="0"/>
                </a:lnTo>
              </a:path>
            </a:pathLst>
          </a:custGeom>
          <a:ln w="2434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43565" y="3061633"/>
            <a:ext cx="616106" cy="0"/>
          </a:xfrm>
          <a:custGeom>
            <a:avLst/>
            <a:gdLst/>
            <a:ahLst/>
            <a:cxnLst/>
            <a:rect l="l" t="t" r="r" b="b"/>
            <a:pathLst>
              <a:path w="807720">
                <a:moveTo>
                  <a:pt x="0" y="0"/>
                </a:moveTo>
                <a:lnTo>
                  <a:pt x="807300" y="0"/>
                </a:lnTo>
              </a:path>
            </a:pathLst>
          </a:custGeom>
          <a:ln w="2434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943575" y="3016501"/>
            <a:ext cx="801616" cy="0"/>
          </a:xfrm>
          <a:custGeom>
            <a:avLst/>
            <a:gdLst/>
            <a:ahLst/>
            <a:cxnLst/>
            <a:rect l="l" t="t" r="r" b="b"/>
            <a:pathLst>
              <a:path w="1050925">
                <a:moveTo>
                  <a:pt x="0" y="0"/>
                </a:moveTo>
                <a:lnTo>
                  <a:pt x="1050848" y="0"/>
                </a:lnTo>
              </a:path>
            </a:pathLst>
          </a:custGeom>
          <a:ln w="24333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43565" y="2971368"/>
            <a:ext cx="691666" cy="0"/>
          </a:xfrm>
          <a:custGeom>
            <a:avLst/>
            <a:gdLst/>
            <a:ahLst/>
            <a:cxnLst/>
            <a:rect l="l" t="t" r="r" b="b"/>
            <a:pathLst>
              <a:path w="906779">
                <a:moveTo>
                  <a:pt x="0" y="0"/>
                </a:moveTo>
                <a:lnTo>
                  <a:pt x="906627" y="0"/>
                </a:lnTo>
              </a:path>
            </a:pathLst>
          </a:custGeom>
          <a:ln w="2434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943565" y="3558111"/>
            <a:ext cx="757539" cy="0"/>
          </a:xfrm>
          <a:custGeom>
            <a:avLst/>
            <a:gdLst/>
            <a:ahLst/>
            <a:cxnLst/>
            <a:rect l="l" t="t" r="r" b="b"/>
            <a:pathLst>
              <a:path w="993140">
                <a:moveTo>
                  <a:pt x="0" y="0"/>
                </a:moveTo>
                <a:lnTo>
                  <a:pt x="992720" y="0"/>
                </a:lnTo>
              </a:path>
            </a:pathLst>
          </a:custGeom>
          <a:ln w="24333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943565" y="3693514"/>
            <a:ext cx="616106" cy="0"/>
          </a:xfrm>
          <a:custGeom>
            <a:avLst/>
            <a:gdLst/>
            <a:ahLst/>
            <a:cxnLst/>
            <a:rect l="l" t="t" r="r" b="b"/>
            <a:pathLst>
              <a:path w="807720">
                <a:moveTo>
                  <a:pt x="0" y="0"/>
                </a:moveTo>
                <a:lnTo>
                  <a:pt x="807300" y="0"/>
                </a:lnTo>
              </a:path>
            </a:pathLst>
          </a:custGeom>
          <a:ln w="24333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943575" y="3648381"/>
            <a:ext cx="801616" cy="0"/>
          </a:xfrm>
          <a:custGeom>
            <a:avLst/>
            <a:gdLst/>
            <a:ahLst/>
            <a:cxnLst/>
            <a:rect l="l" t="t" r="r" b="b"/>
            <a:pathLst>
              <a:path w="1050925">
                <a:moveTo>
                  <a:pt x="0" y="0"/>
                </a:moveTo>
                <a:lnTo>
                  <a:pt x="1050848" y="0"/>
                </a:lnTo>
              </a:path>
            </a:pathLst>
          </a:custGeom>
          <a:ln w="2434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943565" y="3603244"/>
            <a:ext cx="691666" cy="0"/>
          </a:xfrm>
          <a:custGeom>
            <a:avLst/>
            <a:gdLst/>
            <a:ahLst/>
            <a:cxnLst/>
            <a:rect l="l" t="t" r="r" b="b"/>
            <a:pathLst>
              <a:path w="906779">
                <a:moveTo>
                  <a:pt x="0" y="0"/>
                </a:moveTo>
                <a:lnTo>
                  <a:pt x="906627" y="0"/>
                </a:lnTo>
              </a:path>
            </a:pathLst>
          </a:custGeom>
          <a:ln w="2434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43574" y="3151903"/>
            <a:ext cx="710556" cy="0"/>
          </a:xfrm>
          <a:custGeom>
            <a:avLst/>
            <a:gdLst/>
            <a:ahLst/>
            <a:cxnLst/>
            <a:rect l="l" t="t" r="r" b="b"/>
            <a:pathLst>
              <a:path w="931545">
                <a:moveTo>
                  <a:pt x="0" y="0"/>
                </a:moveTo>
                <a:lnTo>
                  <a:pt x="931329" y="0"/>
                </a:lnTo>
              </a:path>
            </a:pathLst>
          </a:custGeom>
          <a:ln w="24333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943565" y="3287306"/>
            <a:ext cx="788053" cy="0"/>
          </a:xfrm>
          <a:custGeom>
            <a:avLst/>
            <a:gdLst/>
            <a:ahLst/>
            <a:cxnLst/>
            <a:rect l="l" t="t" r="r" b="b"/>
            <a:pathLst>
              <a:path w="1033145">
                <a:moveTo>
                  <a:pt x="0" y="0"/>
                </a:moveTo>
                <a:lnTo>
                  <a:pt x="1032865" y="0"/>
                </a:lnTo>
              </a:path>
            </a:pathLst>
          </a:custGeom>
          <a:ln w="24333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943575" y="3242173"/>
            <a:ext cx="801616" cy="0"/>
          </a:xfrm>
          <a:custGeom>
            <a:avLst/>
            <a:gdLst/>
            <a:ahLst/>
            <a:cxnLst/>
            <a:rect l="l" t="t" r="r" b="b"/>
            <a:pathLst>
              <a:path w="1050925">
                <a:moveTo>
                  <a:pt x="0" y="0"/>
                </a:moveTo>
                <a:lnTo>
                  <a:pt x="1050848" y="0"/>
                </a:lnTo>
              </a:path>
            </a:pathLst>
          </a:custGeom>
          <a:ln w="2434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43565" y="3196030"/>
            <a:ext cx="775461" cy="0"/>
          </a:xfrm>
          <a:custGeom>
            <a:avLst/>
            <a:gdLst/>
            <a:ahLst/>
            <a:cxnLst/>
            <a:rect l="l" t="t" r="r" b="b"/>
            <a:pathLst>
              <a:path w="1016634">
                <a:moveTo>
                  <a:pt x="0" y="0"/>
                </a:moveTo>
                <a:lnTo>
                  <a:pt x="1016533" y="0"/>
                </a:lnTo>
              </a:path>
            </a:pathLst>
          </a:custGeom>
          <a:ln w="2170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943575" y="3332438"/>
            <a:ext cx="825834" cy="0"/>
          </a:xfrm>
          <a:custGeom>
            <a:avLst/>
            <a:gdLst/>
            <a:ahLst/>
            <a:cxnLst/>
            <a:rect l="l" t="t" r="r" b="b"/>
            <a:pathLst>
              <a:path w="1082675">
                <a:moveTo>
                  <a:pt x="0" y="0"/>
                </a:moveTo>
                <a:lnTo>
                  <a:pt x="1082294" y="0"/>
                </a:lnTo>
              </a:path>
            </a:pathLst>
          </a:custGeom>
          <a:ln w="2434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943565" y="3467841"/>
            <a:ext cx="616106" cy="0"/>
          </a:xfrm>
          <a:custGeom>
            <a:avLst/>
            <a:gdLst/>
            <a:ahLst/>
            <a:cxnLst/>
            <a:rect l="l" t="t" r="r" b="b"/>
            <a:pathLst>
              <a:path w="807720">
                <a:moveTo>
                  <a:pt x="0" y="0"/>
                </a:moveTo>
                <a:lnTo>
                  <a:pt x="807300" y="0"/>
                </a:lnTo>
              </a:path>
            </a:pathLst>
          </a:custGeom>
          <a:ln w="2434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43575" y="3422709"/>
            <a:ext cx="801616" cy="0"/>
          </a:xfrm>
          <a:custGeom>
            <a:avLst/>
            <a:gdLst/>
            <a:ahLst/>
            <a:cxnLst/>
            <a:rect l="l" t="t" r="r" b="b"/>
            <a:pathLst>
              <a:path w="1050925">
                <a:moveTo>
                  <a:pt x="0" y="0"/>
                </a:moveTo>
                <a:lnTo>
                  <a:pt x="1050848" y="0"/>
                </a:lnTo>
              </a:path>
            </a:pathLst>
          </a:custGeom>
          <a:ln w="24333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43565" y="3377576"/>
            <a:ext cx="746883" cy="0"/>
          </a:xfrm>
          <a:custGeom>
            <a:avLst/>
            <a:gdLst/>
            <a:ahLst/>
            <a:cxnLst/>
            <a:rect l="l" t="t" r="r" b="b"/>
            <a:pathLst>
              <a:path w="979170">
                <a:moveTo>
                  <a:pt x="0" y="0"/>
                </a:moveTo>
                <a:lnTo>
                  <a:pt x="978839" y="0"/>
                </a:lnTo>
              </a:path>
            </a:pathLst>
          </a:custGeom>
          <a:ln w="2434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55943" y="2119139"/>
            <a:ext cx="2115685" cy="2386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186075" y="2393742"/>
            <a:ext cx="1454534" cy="1724934"/>
          </a:xfrm>
          <a:custGeom>
            <a:avLst/>
            <a:gdLst/>
            <a:ahLst/>
            <a:cxnLst/>
            <a:rect l="l" t="t" r="r" b="b"/>
            <a:pathLst>
              <a:path w="1906904" h="2265045">
                <a:moveTo>
                  <a:pt x="1393850" y="0"/>
                </a:moveTo>
                <a:lnTo>
                  <a:pt x="0" y="379069"/>
                </a:lnTo>
                <a:lnTo>
                  <a:pt x="512825" y="2264727"/>
                </a:lnTo>
                <a:lnTo>
                  <a:pt x="1906663" y="1885657"/>
                </a:lnTo>
                <a:lnTo>
                  <a:pt x="13938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26930" y="2623800"/>
            <a:ext cx="695541" cy="221964"/>
          </a:xfrm>
          <a:custGeom>
            <a:avLst/>
            <a:gdLst/>
            <a:ahLst/>
            <a:cxnLst/>
            <a:rect l="l" t="t" r="r" b="b"/>
            <a:pathLst>
              <a:path w="911859" h="291464">
                <a:moveTo>
                  <a:pt x="898690" y="0"/>
                </a:moveTo>
                <a:lnTo>
                  <a:pt x="0" y="244398"/>
                </a:lnTo>
                <a:lnTo>
                  <a:pt x="12776" y="291376"/>
                </a:lnTo>
                <a:lnTo>
                  <a:pt x="911466" y="46964"/>
                </a:lnTo>
                <a:lnTo>
                  <a:pt x="89869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363791" y="2759111"/>
            <a:ext cx="690698" cy="204071"/>
          </a:xfrm>
          <a:custGeom>
            <a:avLst/>
            <a:gdLst/>
            <a:ahLst/>
            <a:cxnLst/>
            <a:rect l="l" t="t" r="r" b="b"/>
            <a:pathLst>
              <a:path w="905509" h="267970">
                <a:moveTo>
                  <a:pt x="898690" y="0"/>
                </a:moveTo>
                <a:lnTo>
                  <a:pt x="0" y="244411"/>
                </a:lnTo>
                <a:lnTo>
                  <a:pt x="6388" y="267893"/>
                </a:lnTo>
                <a:lnTo>
                  <a:pt x="905078" y="23495"/>
                </a:lnTo>
                <a:lnTo>
                  <a:pt x="89869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99377" y="2929517"/>
            <a:ext cx="544421" cy="164418"/>
          </a:xfrm>
          <a:custGeom>
            <a:avLst/>
            <a:gdLst/>
            <a:ahLst/>
            <a:cxnLst/>
            <a:rect l="l" t="t" r="r" b="b"/>
            <a:pathLst>
              <a:path w="713740" h="215900">
                <a:moveTo>
                  <a:pt x="706793" y="0"/>
                </a:moveTo>
                <a:lnTo>
                  <a:pt x="0" y="192214"/>
                </a:lnTo>
                <a:lnTo>
                  <a:pt x="6400" y="215709"/>
                </a:lnTo>
                <a:lnTo>
                  <a:pt x="713181" y="23495"/>
                </a:lnTo>
                <a:lnTo>
                  <a:pt x="706793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387518" y="2822337"/>
            <a:ext cx="778366" cy="228250"/>
          </a:xfrm>
          <a:custGeom>
            <a:avLst/>
            <a:gdLst/>
            <a:ahLst/>
            <a:cxnLst/>
            <a:rect l="l" t="t" r="r" b="b"/>
            <a:pathLst>
              <a:path w="1020445" h="299720">
                <a:moveTo>
                  <a:pt x="1014018" y="0"/>
                </a:moveTo>
                <a:lnTo>
                  <a:pt x="0" y="275767"/>
                </a:lnTo>
                <a:lnTo>
                  <a:pt x="6388" y="299262"/>
                </a:lnTo>
                <a:lnTo>
                  <a:pt x="1020406" y="23482"/>
                </a:lnTo>
                <a:lnTo>
                  <a:pt x="1014018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375652" y="2760991"/>
            <a:ext cx="844240" cy="246143"/>
          </a:xfrm>
          <a:custGeom>
            <a:avLst/>
            <a:gdLst/>
            <a:ahLst/>
            <a:cxnLst/>
            <a:rect l="l" t="t" r="r" b="b"/>
            <a:pathLst>
              <a:path w="1106804" h="323214">
                <a:moveTo>
                  <a:pt x="1099921" y="0"/>
                </a:moveTo>
                <a:lnTo>
                  <a:pt x="0" y="299135"/>
                </a:lnTo>
                <a:lnTo>
                  <a:pt x="6388" y="322630"/>
                </a:lnTo>
                <a:lnTo>
                  <a:pt x="1106309" y="23495"/>
                </a:lnTo>
                <a:lnTo>
                  <a:pt x="1099921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423108" y="2964605"/>
            <a:ext cx="735743" cy="216644"/>
          </a:xfrm>
          <a:custGeom>
            <a:avLst/>
            <a:gdLst/>
            <a:ahLst/>
            <a:cxnLst/>
            <a:rect l="l" t="t" r="r" b="b"/>
            <a:pathLst>
              <a:path w="964565" h="284479">
                <a:moveTo>
                  <a:pt x="957922" y="0"/>
                </a:moveTo>
                <a:lnTo>
                  <a:pt x="0" y="260515"/>
                </a:lnTo>
                <a:lnTo>
                  <a:pt x="6388" y="284010"/>
                </a:lnTo>
                <a:lnTo>
                  <a:pt x="964310" y="23495"/>
                </a:lnTo>
                <a:lnTo>
                  <a:pt x="957922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458702" y="3132318"/>
            <a:ext cx="599154" cy="179409"/>
          </a:xfrm>
          <a:custGeom>
            <a:avLst/>
            <a:gdLst/>
            <a:ahLst/>
            <a:cxnLst/>
            <a:rect l="l" t="t" r="r" b="b"/>
            <a:pathLst>
              <a:path w="785495" h="235585">
                <a:moveTo>
                  <a:pt x="779005" y="0"/>
                </a:moveTo>
                <a:lnTo>
                  <a:pt x="0" y="211861"/>
                </a:lnTo>
                <a:lnTo>
                  <a:pt x="6388" y="235356"/>
                </a:lnTo>
                <a:lnTo>
                  <a:pt x="785393" y="23495"/>
                </a:lnTo>
                <a:lnTo>
                  <a:pt x="779005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446838" y="3040099"/>
            <a:ext cx="778366" cy="228250"/>
          </a:xfrm>
          <a:custGeom>
            <a:avLst/>
            <a:gdLst/>
            <a:ahLst/>
            <a:cxnLst/>
            <a:rect l="l" t="t" r="r" b="b"/>
            <a:pathLst>
              <a:path w="1020445" h="299720">
                <a:moveTo>
                  <a:pt x="1014018" y="0"/>
                </a:moveTo>
                <a:lnTo>
                  <a:pt x="0" y="275767"/>
                </a:lnTo>
                <a:lnTo>
                  <a:pt x="6388" y="299262"/>
                </a:lnTo>
                <a:lnTo>
                  <a:pt x="1020406" y="23482"/>
                </a:lnTo>
                <a:lnTo>
                  <a:pt x="1014018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434970" y="3025364"/>
            <a:ext cx="672292" cy="199235"/>
          </a:xfrm>
          <a:custGeom>
            <a:avLst/>
            <a:gdLst/>
            <a:ahLst/>
            <a:cxnLst/>
            <a:rect l="l" t="t" r="r" b="b"/>
            <a:pathLst>
              <a:path w="881379" h="261620">
                <a:moveTo>
                  <a:pt x="874852" y="0"/>
                </a:moveTo>
                <a:lnTo>
                  <a:pt x="0" y="237934"/>
                </a:lnTo>
                <a:lnTo>
                  <a:pt x="6388" y="261404"/>
                </a:lnTo>
                <a:lnTo>
                  <a:pt x="881240" y="23495"/>
                </a:lnTo>
                <a:lnTo>
                  <a:pt x="874852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589200" y="3574342"/>
            <a:ext cx="735743" cy="216644"/>
          </a:xfrm>
          <a:custGeom>
            <a:avLst/>
            <a:gdLst/>
            <a:ahLst/>
            <a:cxnLst/>
            <a:rect l="l" t="t" r="r" b="b"/>
            <a:pathLst>
              <a:path w="964565" h="284479">
                <a:moveTo>
                  <a:pt x="957922" y="0"/>
                </a:moveTo>
                <a:lnTo>
                  <a:pt x="0" y="260515"/>
                </a:lnTo>
                <a:lnTo>
                  <a:pt x="6388" y="284010"/>
                </a:lnTo>
                <a:lnTo>
                  <a:pt x="964310" y="23494"/>
                </a:lnTo>
                <a:lnTo>
                  <a:pt x="957922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24790" y="3742056"/>
            <a:ext cx="599154" cy="179409"/>
          </a:xfrm>
          <a:custGeom>
            <a:avLst/>
            <a:gdLst/>
            <a:ahLst/>
            <a:cxnLst/>
            <a:rect l="l" t="t" r="r" b="b"/>
            <a:pathLst>
              <a:path w="785495" h="235585">
                <a:moveTo>
                  <a:pt x="779005" y="0"/>
                </a:moveTo>
                <a:lnTo>
                  <a:pt x="0" y="211861"/>
                </a:lnTo>
                <a:lnTo>
                  <a:pt x="6388" y="235343"/>
                </a:lnTo>
                <a:lnTo>
                  <a:pt x="785393" y="23495"/>
                </a:lnTo>
                <a:lnTo>
                  <a:pt x="779005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612925" y="3649825"/>
            <a:ext cx="778366" cy="228250"/>
          </a:xfrm>
          <a:custGeom>
            <a:avLst/>
            <a:gdLst/>
            <a:ahLst/>
            <a:cxnLst/>
            <a:rect l="l" t="t" r="r" b="b"/>
            <a:pathLst>
              <a:path w="1020445" h="299720">
                <a:moveTo>
                  <a:pt x="1014018" y="0"/>
                </a:moveTo>
                <a:lnTo>
                  <a:pt x="0" y="275767"/>
                </a:lnTo>
                <a:lnTo>
                  <a:pt x="6388" y="299262"/>
                </a:lnTo>
                <a:lnTo>
                  <a:pt x="1020406" y="23495"/>
                </a:lnTo>
                <a:lnTo>
                  <a:pt x="1014018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01057" y="3635102"/>
            <a:ext cx="672292" cy="199235"/>
          </a:xfrm>
          <a:custGeom>
            <a:avLst/>
            <a:gdLst/>
            <a:ahLst/>
            <a:cxnLst/>
            <a:rect l="l" t="t" r="r" b="b"/>
            <a:pathLst>
              <a:path w="881379" h="261620">
                <a:moveTo>
                  <a:pt x="874852" y="0"/>
                </a:moveTo>
                <a:lnTo>
                  <a:pt x="0" y="237921"/>
                </a:lnTo>
                <a:lnTo>
                  <a:pt x="6388" y="261404"/>
                </a:lnTo>
                <a:lnTo>
                  <a:pt x="881240" y="23494"/>
                </a:lnTo>
                <a:lnTo>
                  <a:pt x="874852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482427" y="3194637"/>
            <a:ext cx="690698" cy="204071"/>
          </a:xfrm>
          <a:custGeom>
            <a:avLst/>
            <a:gdLst/>
            <a:ahLst/>
            <a:cxnLst/>
            <a:rect l="l" t="t" r="r" b="b"/>
            <a:pathLst>
              <a:path w="905509" h="267970">
                <a:moveTo>
                  <a:pt x="898690" y="0"/>
                </a:moveTo>
                <a:lnTo>
                  <a:pt x="0" y="244411"/>
                </a:lnTo>
                <a:lnTo>
                  <a:pt x="6388" y="267893"/>
                </a:lnTo>
                <a:lnTo>
                  <a:pt x="905078" y="23495"/>
                </a:lnTo>
                <a:lnTo>
                  <a:pt x="89869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518020" y="3305000"/>
            <a:ext cx="765289" cy="224382"/>
          </a:xfrm>
          <a:custGeom>
            <a:avLst/>
            <a:gdLst/>
            <a:ahLst/>
            <a:cxnLst/>
            <a:rect l="l" t="t" r="r" b="b"/>
            <a:pathLst>
              <a:path w="1003300" h="294639">
                <a:moveTo>
                  <a:pt x="996657" y="0"/>
                </a:moveTo>
                <a:lnTo>
                  <a:pt x="0" y="271056"/>
                </a:lnTo>
                <a:lnTo>
                  <a:pt x="6375" y="294551"/>
                </a:lnTo>
                <a:lnTo>
                  <a:pt x="1003046" y="23494"/>
                </a:lnTo>
                <a:lnTo>
                  <a:pt x="996657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506154" y="3257851"/>
            <a:ext cx="778366" cy="228250"/>
          </a:xfrm>
          <a:custGeom>
            <a:avLst/>
            <a:gdLst/>
            <a:ahLst/>
            <a:cxnLst/>
            <a:rect l="l" t="t" r="r" b="b"/>
            <a:pathLst>
              <a:path w="1020445" h="299720">
                <a:moveTo>
                  <a:pt x="1014018" y="0"/>
                </a:moveTo>
                <a:lnTo>
                  <a:pt x="0" y="275780"/>
                </a:lnTo>
                <a:lnTo>
                  <a:pt x="6388" y="299275"/>
                </a:lnTo>
                <a:lnTo>
                  <a:pt x="1020406" y="23495"/>
                </a:lnTo>
                <a:lnTo>
                  <a:pt x="1014018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494289" y="3221176"/>
            <a:ext cx="752696" cy="219546"/>
          </a:xfrm>
          <a:custGeom>
            <a:avLst/>
            <a:gdLst/>
            <a:ahLst/>
            <a:cxnLst/>
            <a:rect l="l" t="t" r="r" b="b"/>
            <a:pathLst>
              <a:path w="986790" h="288289">
                <a:moveTo>
                  <a:pt x="980897" y="0"/>
                </a:moveTo>
                <a:lnTo>
                  <a:pt x="0" y="266750"/>
                </a:lnTo>
                <a:lnTo>
                  <a:pt x="5702" y="287693"/>
                </a:lnTo>
                <a:lnTo>
                  <a:pt x="986599" y="20929"/>
                </a:lnTo>
                <a:lnTo>
                  <a:pt x="980897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529876" y="3338673"/>
            <a:ext cx="801616" cy="234537"/>
          </a:xfrm>
          <a:custGeom>
            <a:avLst/>
            <a:gdLst/>
            <a:ahLst/>
            <a:cxnLst/>
            <a:rect l="l" t="t" r="r" b="b"/>
            <a:pathLst>
              <a:path w="1050925" h="307975">
                <a:moveTo>
                  <a:pt x="1044371" y="0"/>
                </a:moveTo>
                <a:lnTo>
                  <a:pt x="0" y="284035"/>
                </a:lnTo>
                <a:lnTo>
                  <a:pt x="6388" y="307517"/>
                </a:lnTo>
                <a:lnTo>
                  <a:pt x="1050759" y="23494"/>
                </a:lnTo>
                <a:lnTo>
                  <a:pt x="1044371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565469" y="3524293"/>
            <a:ext cx="599154" cy="179409"/>
          </a:xfrm>
          <a:custGeom>
            <a:avLst/>
            <a:gdLst/>
            <a:ahLst/>
            <a:cxnLst/>
            <a:rect l="l" t="t" r="r" b="b"/>
            <a:pathLst>
              <a:path w="785495" h="235585">
                <a:moveTo>
                  <a:pt x="779005" y="0"/>
                </a:moveTo>
                <a:lnTo>
                  <a:pt x="0" y="211861"/>
                </a:lnTo>
                <a:lnTo>
                  <a:pt x="6388" y="235356"/>
                </a:lnTo>
                <a:lnTo>
                  <a:pt x="785393" y="23494"/>
                </a:lnTo>
                <a:lnTo>
                  <a:pt x="779005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553606" y="3432063"/>
            <a:ext cx="778366" cy="228250"/>
          </a:xfrm>
          <a:custGeom>
            <a:avLst/>
            <a:gdLst/>
            <a:ahLst/>
            <a:cxnLst/>
            <a:rect l="l" t="t" r="r" b="b"/>
            <a:pathLst>
              <a:path w="1020445" h="299720">
                <a:moveTo>
                  <a:pt x="1014018" y="0"/>
                </a:moveTo>
                <a:lnTo>
                  <a:pt x="0" y="275767"/>
                </a:lnTo>
                <a:lnTo>
                  <a:pt x="6388" y="299262"/>
                </a:lnTo>
                <a:lnTo>
                  <a:pt x="1020406" y="23494"/>
                </a:lnTo>
                <a:lnTo>
                  <a:pt x="1014018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541741" y="3402907"/>
            <a:ext cx="725572" cy="213743"/>
          </a:xfrm>
          <a:custGeom>
            <a:avLst/>
            <a:gdLst/>
            <a:ahLst/>
            <a:cxnLst/>
            <a:rect l="l" t="t" r="r" b="b"/>
            <a:pathLst>
              <a:path w="951229" h="280670">
                <a:moveTo>
                  <a:pt x="944537" y="0"/>
                </a:moveTo>
                <a:lnTo>
                  <a:pt x="0" y="256870"/>
                </a:lnTo>
                <a:lnTo>
                  <a:pt x="6388" y="280365"/>
                </a:lnTo>
                <a:lnTo>
                  <a:pt x="950925" y="23494"/>
                </a:lnTo>
                <a:lnTo>
                  <a:pt x="944537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418577" y="2335010"/>
            <a:ext cx="2071511" cy="2358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748378" y="2609527"/>
            <a:ext cx="1409973" cy="1698337"/>
          </a:xfrm>
          <a:custGeom>
            <a:avLst/>
            <a:gdLst/>
            <a:ahLst/>
            <a:cxnLst/>
            <a:rect l="l" t="t" r="r" b="b"/>
            <a:pathLst>
              <a:path w="1848484" h="2230120">
                <a:moveTo>
                  <a:pt x="441147" y="0"/>
                </a:moveTo>
                <a:lnTo>
                  <a:pt x="0" y="1903691"/>
                </a:lnTo>
                <a:lnTo>
                  <a:pt x="1407172" y="2229789"/>
                </a:lnTo>
                <a:lnTo>
                  <a:pt x="1848332" y="326097"/>
                </a:lnTo>
                <a:lnTo>
                  <a:pt x="4411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140092" y="2788414"/>
            <a:ext cx="700868" cy="196334"/>
          </a:xfrm>
          <a:custGeom>
            <a:avLst/>
            <a:gdLst/>
            <a:ahLst/>
            <a:cxnLst/>
            <a:rect l="l" t="t" r="r" b="b"/>
            <a:pathLst>
              <a:path w="918845" h="257810">
                <a:moveTo>
                  <a:pt x="10985" y="0"/>
                </a:moveTo>
                <a:lnTo>
                  <a:pt x="0" y="47421"/>
                </a:lnTo>
                <a:lnTo>
                  <a:pt x="907287" y="257683"/>
                </a:lnTo>
                <a:lnTo>
                  <a:pt x="918273" y="210261"/>
                </a:lnTo>
                <a:lnTo>
                  <a:pt x="10985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112571" y="2925034"/>
            <a:ext cx="696510" cy="178441"/>
          </a:xfrm>
          <a:custGeom>
            <a:avLst/>
            <a:gdLst/>
            <a:ahLst/>
            <a:cxnLst/>
            <a:rect l="l" t="t" r="r" b="b"/>
            <a:pathLst>
              <a:path w="913129" h="234314">
                <a:moveTo>
                  <a:pt x="5499" y="0"/>
                </a:moveTo>
                <a:lnTo>
                  <a:pt x="0" y="23710"/>
                </a:lnTo>
                <a:lnTo>
                  <a:pt x="907287" y="233959"/>
                </a:lnTo>
                <a:lnTo>
                  <a:pt x="912787" y="210248"/>
                </a:lnTo>
                <a:lnTo>
                  <a:pt x="5499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081950" y="3056940"/>
            <a:ext cx="548780" cy="144107"/>
          </a:xfrm>
          <a:custGeom>
            <a:avLst/>
            <a:gdLst/>
            <a:ahLst/>
            <a:cxnLst/>
            <a:rect l="l" t="t" r="r" b="b"/>
            <a:pathLst>
              <a:path w="719454" h="189229">
                <a:moveTo>
                  <a:pt x="5499" y="0"/>
                </a:moveTo>
                <a:lnTo>
                  <a:pt x="0" y="23710"/>
                </a:lnTo>
                <a:lnTo>
                  <a:pt x="713549" y="189064"/>
                </a:lnTo>
                <a:lnTo>
                  <a:pt x="719048" y="165354"/>
                </a:lnTo>
                <a:lnTo>
                  <a:pt x="5499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092157" y="3012966"/>
            <a:ext cx="785148" cy="198752"/>
          </a:xfrm>
          <a:custGeom>
            <a:avLst/>
            <a:gdLst/>
            <a:ahLst/>
            <a:cxnLst/>
            <a:rect l="l" t="t" r="r" b="b"/>
            <a:pathLst>
              <a:path w="1029334" h="260985">
                <a:moveTo>
                  <a:pt x="5499" y="0"/>
                </a:moveTo>
                <a:lnTo>
                  <a:pt x="0" y="23710"/>
                </a:lnTo>
                <a:lnTo>
                  <a:pt x="1023721" y="260959"/>
                </a:lnTo>
                <a:lnTo>
                  <a:pt x="1029220" y="237248"/>
                </a:lnTo>
                <a:lnTo>
                  <a:pt x="5499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102364" y="2969000"/>
            <a:ext cx="851505" cy="214226"/>
          </a:xfrm>
          <a:custGeom>
            <a:avLst/>
            <a:gdLst/>
            <a:ahLst/>
            <a:cxnLst/>
            <a:rect l="l" t="t" r="r" b="b"/>
            <a:pathLst>
              <a:path w="1116329" h="281304">
                <a:moveTo>
                  <a:pt x="5499" y="0"/>
                </a:moveTo>
                <a:lnTo>
                  <a:pt x="0" y="23710"/>
                </a:lnTo>
                <a:lnTo>
                  <a:pt x="1110437" y="281050"/>
                </a:lnTo>
                <a:lnTo>
                  <a:pt x="1115936" y="257340"/>
                </a:lnTo>
                <a:lnTo>
                  <a:pt x="5499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061538" y="3144872"/>
            <a:ext cx="742039" cy="189080"/>
          </a:xfrm>
          <a:custGeom>
            <a:avLst/>
            <a:gdLst/>
            <a:ahLst/>
            <a:cxnLst/>
            <a:rect l="l" t="t" r="r" b="b"/>
            <a:pathLst>
              <a:path w="972820" h="248285">
                <a:moveTo>
                  <a:pt x="5499" y="0"/>
                </a:moveTo>
                <a:lnTo>
                  <a:pt x="0" y="23723"/>
                </a:lnTo>
                <a:lnTo>
                  <a:pt x="967092" y="247827"/>
                </a:lnTo>
                <a:lnTo>
                  <a:pt x="972591" y="224116"/>
                </a:lnTo>
                <a:lnTo>
                  <a:pt x="5499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030923" y="3276781"/>
            <a:ext cx="604482" cy="157164"/>
          </a:xfrm>
          <a:custGeom>
            <a:avLst/>
            <a:gdLst/>
            <a:ahLst/>
            <a:cxnLst/>
            <a:rect l="l" t="t" r="r" b="b"/>
            <a:pathLst>
              <a:path w="792479" h="206375">
                <a:moveTo>
                  <a:pt x="5499" y="0"/>
                </a:moveTo>
                <a:lnTo>
                  <a:pt x="0" y="23710"/>
                </a:lnTo>
                <a:lnTo>
                  <a:pt x="786460" y="205968"/>
                </a:lnTo>
                <a:lnTo>
                  <a:pt x="791959" y="182257"/>
                </a:lnTo>
                <a:lnTo>
                  <a:pt x="5499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041128" y="3232816"/>
            <a:ext cx="785148" cy="198752"/>
          </a:xfrm>
          <a:custGeom>
            <a:avLst/>
            <a:gdLst/>
            <a:ahLst/>
            <a:cxnLst/>
            <a:rect l="l" t="t" r="r" b="b"/>
            <a:pathLst>
              <a:path w="1029334" h="260985">
                <a:moveTo>
                  <a:pt x="5499" y="0"/>
                </a:moveTo>
                <a:lnTo>
                  <a:pt x="0" y="23710"/>
                </a:lnTo>
                <a:lnTo>
                  <a:pt x="1023721" y="260946"/>
                </a:lnTo>
                <a:lnTo>
                  <a:pt x="1029220" y="237235"/>
                </a:lnTo>
                <a:lnTo>
                  <a:pt x="5499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051335" y="3188854"/>
            <a:ext cx="678104" cy="174089"/>
          </a:xfrm>
          <a:custGeom>
            <a:avLst/>
            <a:gdLst/>
            <a:ahLst/>
            <a:cxnLst/>
            <a:rect l="l" t="t" r="r" b="b"/>
            <a:pathLst>
              <a:path w="889000" h="228600">
                <a:moveTo>
                  <a:pt x="5499" y="0"/>
                </a:moveTo>
                <a:lnTo>
                  <a:pt x="0" y="23710"/>
                </a:lnTo>
                <a:lnTo>
                  <a:pt x="883221" y="228384"/>
                </a:lnTo>
                <a:lnTo>
                  <a:pt x="888720" y="204673"/>
                </a:lnTo>
                <a:lnTo>
                  <a:pt x="5499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918661" y="3760446"/>
            <a:ext cx="742039" cy="189080"/>
          </a:xfrm>
          <a:custGeom>
            <a:avLst/>
            <a:gdLst/>
            <a:ahLst/>
            <a:cxnLst/>
            <a:rect l="l" t="t" r="r" b="b"/>
            <a:pathLst>
              <a:path w="972820" h="248285">
                <a:moveTo>
                  <a:pt x="5499" y="0"/>
                </a:moveTo>
                <a:lnTo>
                  <a:pt x="0" y="23723"/>
                </a:lnTo>
                <a:lnTo>
                  <a:pt x="967092" y="247827"/>
                </a:lnTo>
                <a:lnTo>
                  <a:pt x="972591" y="224116"/>
                </a:lnTo>
                <a:lnTo>
                  <a:pt x="5499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888046" y="3892345"/>
            <a:ext cx="604482" cy="157164"/>
          </a:xfrm>
          <a:custGeom>
            <a:avLst/>
            <a:gdLst/>
            <a:ahLst/>
            <a:cxnLst/>
            <a:rect l="l" t="t" r="r" b="b"/>
            <a:pathLst>
              <a:path w="792479" h="206375">
                <a:moveTo>
                  <a:pt x="5486" y="0"/>
                </a:moveTo>
                <a:lnTo>
                  <a:pt x="0" y="23710"/>
                </a:lnTo>
                <a:lnTo>
                  <a:pt x="786460" y="205968"/>
                </a:lnTo>
                <a:lnTo>
                  <a:pt x="791959" y="182257"/>
                </a:lnTo>
                <a:lnTo>
                  <a:pt x="5486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898252" y="3848380"/>
            <a:ext cx="785148" cy="198752"/>
          </a:xfrm>
          <a:custGeom>
            <a:avLst/>
            <a:gdLst/>
            <a:ahLst/>
            <a:cxnLst/>
            <a:rect l="l" t="t" r="r" b="b"/>
            <a:pathLst>
              <a:path w="1029334" h="260985">
                <a:moveTo>
                  <a:pt x="5499" y="0"/>
                </a:moveTo>
                <a:lnTo>
                  <a:pt x="0" y="23710"/>
                </a:lnTo>
                <a:lnTo>
                  <a:pt x="1023721" y="260946"/>
                </a:lnTo>
                <a:lnTo>
                  <a:pt x="1029220" y="237235"/>
                </a:lnTo>
                <a:lnTo>
                  <a:pt x="5499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908454" y="3804419"/>
            <a:ext cx="678104" cy="174089"/>
          </a:xfrm>
          <a:custGeom>
            <a:avLst/>
            <a:gdLst/>
            <a:ahLst/>
            <a:cxnLst/>
            <a:rect l="l" t="t" r="r" b="b"/>
            <a:pathLst>
              <a:path w="889000" h="228600">
                <a:moveTo>
                  <a:pt x="5499" y="0"/>
                </a:moveTo>
                <a:lnTo>
                  <a:pt x="0" y="23710"/>
                </a:lnTo>
                <a:lnTo>
                  <a:pt x="883221" y="228384"/>
                </a:lnTo>
                <a:lnTo>
                  <a:pt x="888720" y="204673"/>
                </a:lnTo>
                <a:lnTo>
                  <a:pt x="5499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010515" y="3364724"/>
            <a:ext cx="696510" cy="178441"/>
          </a:xfrm>
          <a:custGeom>
            <a:avLst/>
            <a:gdLst/>
            <a:ahLst/>
            <a:cxnLst/>
            <a:rect l="l" t="t" r="r" b="b"/>
            <a:pathLst>
              <a:path w="913129" h="234314">
                <a:moveTo>
                  <a:pt x="5499" y="0"/>
                </a:moveTo>
                <a:lnTo>
                  <a:pt x="0" y="23710"/>
                </a:lnTo>
                <a:lnTo>
                  <a:pt x="907287" y="233959"/>
                </a:lnTo>
                <a:lnTo>
                  <a:pt x="912787" y="210248"/>
                </a:lnTo>
                <a:lnTo>
                  <a:pt x="5499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979898" y="3496629"/>
            <a:ext cx="772070" cy="195850"/>
          </a:xfrm>
          <a:custGeom>
            <a:avLst/>
            <a:gdLst/>
            <a:ahLst/>
            <a:cxnLst/>
            <a:rect l="l" t="t" r="r" b="b"/>
            <a:pathLst>
              <a:path w="1012190" h="257175">
                <a:moveTo>
                  <a:pt x="5499" y="0"/>
                </a:moveTo>
                <a:lnTo>
                  <a:pt x="0" y="23723"/>
                </a:lnTo>
                <a:lnTo>
                  <a:pt x="1006195" y="256882"/>
                </a:lnTo>
                <a:lnTo>
                  <a:pt x="1011694" y="233172"/>
                </a:lnTo>
                <a:lnTo>
                  <a:pt x="5499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990099" y="3452656"/>
            <a:ext cx="785148" cy="198752"/>
          </a:xfrm>
          <a:custGeom>
            <a:avLst/>
            <a:gdLst/>
            <a:ahLst/>
            <a:cxnLst/>
            <a:rect l="l" t="t" r="r" b="b"/>
            <a:pathLst>
              <a:path w="1029334" h="260985">
                <a:moveTo>
                  <a:pt x="5499" y="0"/>
                </a:moveTo>
                <a:lnTo>
                  <a:pt x="0" y="23710"/>
                </a:lnTo>
                <a:lnTo>
                  <a:pt x="1023721" y="260959"/>
                </a:lnTo>
                <a:lnTo>
                  <a:pt x="1029220" y="237248"/>
                </a:lnTo>
                <a:lnTo>
                  <a:pt x="5499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000763" y="3408695"/>
            <a:ext cx="759477" cy="191015"/>
          </a:xfrm>
          <a:custGeom>
            <a:avLst/>
            <a:gdLst/>
            <a:ahLst/>
            <a:cxnLst/>
            <a:rect l="l" t="t" r="r" b="b"/>
            <a:pathLst>
              <a:path w="995679" h="250825">
                <a:moveTo>
                  <a:pt x="4902" y="0"/>
                </a:moveTo>
                <a:lnTo>
                  <a:pt x="0" y="21145"/>
                </a:lnTo>
                <a:lnTo>
                  <a:pt x="990282" y="250634"/>
                </a:lnTo>
                <a:lnTo>
                  <a:pt x="995184" y="229489"/>
                </a:lnTo>
                <a:lnTo>
                  <a:pt x="4902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969685" y="3540603"/>
            <a:ext cx="808882" cy="204555"/>
          </a:xfrm>
          <a:custGeom>
            <a:avLst/>
            <a:gdLst/>
            <a:ahLst/>
            <a:cxnLst/>
            <a:rect l="l" t="t" r="r" b="b"/>
            <a:pathLst>
              <a:path w="1060450" h="268604">
                <a:moveTo>
                  <a:pt x="5499" y="0"/>
                </a:moveTo>
                <a:lnTo>
                  <a:pt x="0" y="23710"/>
                </a:lnTo>
                <a:lnTo>
                  <a:pt x="1054366" y="268046"/>
                </a:lnTo>
                <a:lnTo>
                  <a:pt x="1059865" y="244335"/>
                </a:lnTo>
                <a:lnTo>
                  <a:pt x="5499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939075" y="3672505"/>
            <a:ext cx="604482" cy="157164"/>
          </a:xfrm>
          <a:custGeom>
            <a:avLst/>
            <a:gdLst/>
            <a:ahLst/>
            <a:cxnLst/>
            <a:rect l="l" t="t" r="r" b="b"/>
            <a:pathLst>
              <a:path w="792479" h="206375">
                <a:moveTo>
                  <a:pt x="5486" y="0"/>
                </a:moveTo>
                <a:lnTo>
                  <a:pt x="0" y="23710"/>
                </a:lnTo>
                <a:lnTo>
                  <a:pt x="786460" y="205968"/>
                </a:lnTo>
                <a:lnTo>
                  <a:pt x="791959" y="182257"/>
                </a:lnTo>
                <a:lnTo>
                  <a:pt x="5486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949280" y="3628539"/>
            <a:ext cx="785148" cy="198752"/>
          </a:xfrm>
          <a:custGeom>
            <a:avLst/>
            <a:gdLst/>
            <a:ahLst/>
            <a:cxnLst/>
            <a:rect l="l" t="t" r="r" b="b"/>
            <a:pathLst>
              <a:path w="1029334" h="260985">
                <a:moveTo>
                  <a:pt x="5499" y="0"/>
                </a:moveTo>
                <a:lnTo>
                  <a:pt x="0" y="23710"/>
                </a:lnTo>
                <a:lnTo>
                  <a:pt x="1023721" y="260946"/>
                </a:lnTo>
                <a:lnTo>
                  <a:pt x="1029220" y="237235"/>
                </a:lnTo>
                <a:lnTo>
                  <a:pt x="5499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959487" y="3584562"/>
            <a:ext cx="731868" cy="186662"/>
          </a:xfrm>
          <a:custGeom>
            <a:avLst/>
            <a:gdLst/>
            <a:ahLst/>
            <a:cxnLst/>
            <a:rect l="l" t="t" r="r" b="b"/>
            <a:pathLst>
              <a:path w="959484" h="245110">
                <a:moveTo>
                  <a:pt x="5486" y="0"/>
                </a:moveTo>
                <a:lnTo>
                  <a:pt x="0" y="23723"/>
                </a:lnTo>
                <a:lnTo>
                  <a:pt x="953566" y="244703"/>
                </a:lnTo>
                <a:lnTo>
                  <a:pt x="959065" y="220992"/>
                </a:lnTo>
                <a:lnTo>
                  <a:pt x="5486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622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4904" y="2855161"/>
            <a:ext cx="0" cy="768894"/>
          </a:xfrm>
          <a:custGeom>
            <a:avLst/>
            <a:gdLst/>
            <a:ahLst/>
            <a:cxnLst/>
            <a:rect l="l" t="t" r="r" b="b"/>
            <a:pathLst>
              <a:path h="1009650">
                <a:moveTo>
                  <a:pt x="0" y="0"/>
                </a:moveTo>
                <a:lnTo>
                  <a:pt x="0" y="1009230"/>
                </a:lnTo>
              </a:path>
            </a:pathLst>
          </a:custGeom>
          <a:ln w="50800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0027" y="3525554"/>
            <a:ext cx="189743" cy="189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48081" y="1139562"/>
            <a:ext cx="2893083" cy="2730520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962796">
              <a:lnSpc>
                <a:spcPct val="120300"/>
              </a:lnSpc>
              <a:spcBef>
                <a:spcPts val="76"/>
              </a:spcBef>
            </a:pPr>
            <a:r>
              <a:rPr sz="1400" b="1" spc="-8" dirty="0">
                <a:latin typeface="Gotham Pro"/>
                <a:cs typeface="Gotham Pro"/>
              </a:rPr>
              <a:t>Комплект</a:t>
            </a:r>
            <a:r>
              <a:rPr sz="1400" b="1" spc="-50" dirty="0">
                <a:latin typeface="Gotham Pro"/>
                <a:cs typeface="Gotham Pro"/>
              </a:rPr>
              <a:t> </a:t>
            </a:r>
            <a:r>
              <a:rPr sz="1400" b="1" spc="-8" dirty="0">
                <a:latin typeface="Gotham Pro"/>
                <a:cs typeface="Gotham Pro"/>
              </a:rPr>
              <a:t>докуметов  </a:t>
            </a:r>
            <a:r>
              <a:rPr sz="1400" b="1" dirty="0">
                <a:latin typeface="Gotham Pro"/>
                <a:cs typeface="Gotham Pro"/>
              </a:rPr>
              <a:t>сформирован</a:t>
            </a:r>
            <a:endParaRPr sz="14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9681" marR="3872">
              <a:lnSpc>
                <a:spcPct val="120300"/>
              </a:lnSpc>
            </a:pPr>
            <a:r>
              <a:rPr sz="1400" b="1" spc="-4" dirty="0">
                <a:latin typeface="Gotham Pro"/>
                <a:cs typeface="Gotham Pro"/>
              </a:rPr>
              <a:t>Автоматизированная</a:t>
            </a:r>
            <a:r>
              <a:rPr sz="1400" b="1" spc="-38" dirty="0">
                <a:latin typeface="Gotham Pro"/>
                <a:cs typeface="Gotham Pro"/>
              </a:rPr>
              <a:t> </a:t>
            </a:r>
            <a:r>
              <a:rPr sz="1400" b="1" spc="-4" dirty="0">
                <a:latin typeface="Gotham Pro"/>
                <a:cs typeface="Gotham Pro"/>
              </a:rPr>
              <a:t>проверка  </a:t>
            </a:r>
            <a:r>
              <a:rPr sz="1400" b="1" spc="-11" dirty="0">
                <a:latin typeface="Gotham Pro"/>
                <a:cs typeface="Gotham Pro"/>
              </a:rPr>
              <a:t>комплекта</a:t>
            </a:r>
            <a:r>
              <a:rPr sz="1400" b="1" spc="-4" dirty="0">
                <a:latin typeface="Gotham Pro"/>
                <a:cs typeface="Gotham Pro"/>
              </a:rPr>
              <a:t> документов</a:t>
            </a:r>
            <a:endParaRPr sz="14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9681" marR="210082">
              <a:lnSpc>
                <a:spcPct val="120300"/>
              </a:lnSpc>
            </a:pPr>
            <a:r>
              <a:rPr sz="1400" b="1" spc="-4" dirty="0">
                <a:latin typeface="Gotham Pro"/>
                <a:cs typeface="Gotham Pro"/>
              </a:rPr>
              <a:t>Отправка документов </a:t>
            </a:r>
            <a:r>
              <a:rPr sz="1400" b="1" dirty="0">
                <a:latin typeface="Gotham Pro"/>
                <a:cs typeface="Gotham Pro"/>
              </a:rPr>
              <a:t>в</a:t>
            </a:r>
            <a:r>
              <a:rPr sz="1400" b="1" spc="-46" dirty="0">
                <a:latin typeface="Gotham Pro"/>
                <a:cs typeface="Gotham Pro"/>
              </a:rPr>
              <a:t> </a:t>
            </a:r>
            <a:r>
              <a:rPr lang="ru-RU" sz="1400" b="1" spc="-15" dirty="0">
                <a:latin typeface="Gotham Pro"/>
                <a:cs typeface="Gotham Pro"/>
              </a:rPr>
              <a:t>ООВО </a:t>
            </a:r>
            <a:r>
              <a:rPr sz="1400" b="1" dirty="0" err="1">
                <a:latin typeface="Gotham Pro"/>
                <a:cs typeface="Gotham Pro"/>
              </a:rPr>
              <a:t>на</a:t>
            </a:r>
            <a:r>
              <a:rPr sz="1400" b="1" dirty="0">
                <a:latin typeface="Gotham Pro"/>
                <a:cs typeface="Gotham Pro"/>
              </a:rPr>
              <a:t> </a:t>
            </a:r>
            <a:r>
              <a:rPr sz="1400" b="1" spc="-8" dirty="0">
                <a:latin typeface="Gotham Pro"/>
                <a:cs typeface="Gotham Pro"/>
              </a:rPr>
              <a:t>ручную</a:t>
            </a:r>
            <a:r>
              <a:rPr sz="1400" b="1" spc="-11" dirty="0">
                <a:latin typeface="Gotham Pro"/>
                <a:cs typeface="Gotham Pro"/>
              </a:rPr>
              <a:t> </a:t>
            </a:r>
            <a:r>
              <a:rPr sz="1400" b="1" dirty="0">
                <a:latin typeface="Gotham Pro"/>
                <a:cs typeface="Gotham Pro"/>
              </a:rPr>
              <a:t>проверку</a:t>
            </a:r>
            <a:endParaRPr sz="1400" dirty="0">
              <a:latin typeface="Gotham Pro"/>
              <a:cs typeface="Gotham Pro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 marL="9681">
              <a:spcBef>
                <a:spcPts val="1170"/>
              </a:spcBef>
            </a:pPr>
            <a:r>
              <a:rPr sz="1400" b="1" dirty="0">
                <a:latin typeface="Gotham Pro"/>
                <a:cs typeface="Gotham Pro"/>
              </a:rPr>
              <a:t>Принятие </a:t>
            </a:r>
            <a:r>
              <a:rPr sz="1400" b="1" spc="-4" dirty="0" err="1">
                <a:latin typeface="Gotham Pro"/>
                <a:cs typeface="Gotham Pro"/>
              </a:rPr>
              <a:t>документов</a:t>
            </a:r>
            <a:r>
              <a:rPr sz="1400" b="1" spc="-23" dirty="0">
                <a:latin typeface="Gotham Pro"/>
                <a:cs typeface="Gotham Pro"/>
              </a:rPr>
              <a:t> </a:t>
            </a:r>
            <a:r>
              <a:rPr lang="ru-RU" b="1" spc="-15" dirty="0">
                <a:latin typeface="Gotham Pro"/>
                <a:cs typeface="Gotham Pro"/>
              </a:rPr>
              <a:t>ООВО </a:t>
            </a:r>
            <a:endParaRPr sz="1400" dirty="0">
              <a:latin typeface="Gotham Pro"/>
              <a:cs typeface="Gotham Pr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51104" y="1121909"/>
            <a:ext cx="2750389" cy="34817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81978" y="1396465"/>
            <a:ext cx="2088077" cy="2820245"/>
          </a:xfrm>
          <a:custGeom>
            <a:avLst/>
            <a:gdLst/>
            <a:ahLst/>
            <a:cxnLst/>
            <a:rect l="l" t="t" r="r" b="b"/>
            <a:pathLst>
              <a:path w="2737484" h="3703320">
                <a:moveTo>
                  <a:pt x="2737230" y="3703066"/>
                </a:moveTo>
                <a:lnTo>
                  <a:pt x="0" y="3703066"/>
                </a:lnTo>
                <a:lnTo>
                  <a:pt x="0" y="0"/>
                </a:lnTo>
                <a:lnTo>
                  <a:pt x="2737230" y="0"/>
                </a:lnTo>
                <a:lnTo>
                  <a:pt x="2737230" y="37030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76023" y="1699545"/>
            <a:ext cx="66357" cy="70603"/>
          </a:xfrm>
          <a:custGeom>
            <a:avLst/>
            <a:gdLst/>
            <a:ahLst/>
            <a:cxnLst/>
            <a:rect l="l" t="t" r="r" b="b"/>
            <a:pathLst>
              <a:path w="86995" h="92710">
                <a:moveTo>
                  <a:pt x="0" y="92252"/>
                </a:moveTo>
                <a:lnTo>
                  <a:pt x="86702" y="92252"/>
                </a:lnTo>
                <a:lnTo>
                  <a:pt x="86702" y="0"/>
                </a:lnTo>
                <a:lnTo>
                  <a:pt x="0" y="0"/>
                </a:lnTo>
                <a:lnTo>
                  <a:pt x="0" y="92252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76023" y="1982851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702" y="0"/>
                </a:lnTo>
              </a:path>
            </a:pathLst>
          </a:custGeom>
          <a:ln w="46139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76023" y="2239444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702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76023" y="2153908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702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76032" y="2068382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76023" y="2410496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702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76032" y="2667075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76023" y="2581554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702" y="0"/>
                </a:lnTo>
              </a:path>
            </a:pathLst>
          </a:custGeom>
          <a:ln w="46139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76023" y="2496022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702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76023" y="3607891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702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76032" y="3864470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76023" y="3778944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702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76023" y="3693408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702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576023" y="2838137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702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76023" y="3094715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702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76023" y="3009189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702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76023" y="2921762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702" y="0"/>
                </a:lnTo>
              </a:path>
            </a:pathLst>
          </a:custGeom>
          <a:ln w="4113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76032" y="3180251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76032" y="3436829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576023" y="3351299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702" y="0"/>
                </a:lnTo>
              </a:path>
            </a:pathLst>
          </a:custGeom>
          <a:ln w="46139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76023" y="3265777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702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11496" y="1381876"/>
            <a:ext cx="2750388" cy="34794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642158" y="1656226"/>
            <a:ext cx="2088077" cy="2820245"/>
          </a:xfrm>
          <a:custGeom>
            <a:avLst/>
            <a:gdLst/>
            <a:ahLst/>
            <a:cxnLst/>
            <a:rect l="l" t="t" r="r" b="b"/>
            <a:pathLst>
              <a:path w="2737484" h="3703320">
                <a:moveTo>
                  <a:pt x="2737230" y="3703053"/>
                </a:moveTo>
                <a:lnTo>
                  <a:pt x="0" y="3703053"/>
                </a:lnTo>
                <a:lnTo>
                  <a:pt x="0" y="0"/>
                </a:lnTo>
                <a:lnTo>
                  <a:pt x="2737230" y="0"/>
                </a:lnTo>
                <a:lnTo>
                  <a:pt x="2737230" y="37030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36202" y="1959296"/>
            <a:ext cx="66357" cy="70603"/>
          </a:xfrm>
          <a:custGeom>
            <a:avLst/>
            <a:gdLst/>
            <a:ahLst/>
            <a:cxnLst/>
            <a:rect l="l" t="t" r="r" b="b"/>
            <a:pathLst>
              <a:path w="86995" h="92710">
                <a:moveTo>
                  <a:pt x="0" y="92265"/>
                </a:moveTo>
                <a:lnTo>
                  <a:pt x="86690" y="92265"/>
                </a:lnTo>
                <a:lnTo>
                  <a:pt x="86690" y="0"/>
                </a:lnTo>
                <a:lnTo>
                  <a:pt x="0" y="0"/>
                </a:lnTo>
                <a:lnTo>
                  <a:pt x="0" y="92265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836202" y="2242617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36202" y="2499195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36202" y="2413669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36212" y="2328138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77" y="0"/>
                </a:lnTo>
              </a:path>
            </a:pathLst>
          </a:custGeom>
          <a:ln w="46139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836202" y="2670247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36202" y="2926839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39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836202" y="2841309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36202" y="2755783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836202" y="3867647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39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836202" y="4124230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836202" y="4038704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836202" y="3953177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836202" y="3097892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39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836202" y="3354485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836202" y="3268949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836202" y="3181523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113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36212" y="3440001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77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836202" y="3696595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39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836202" y="3611063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36202" y="3525537"/>
            <a:ext cx="66357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69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571888" y="1639528"/>
            <a:ext cx="2750389" cy="34817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902326" y="1915986"/>
            <a:ext cx="2088077" cy="2820245"/>
          </a:xfrm>
          <a:custGeom>
            <a:avLst/>
            <a:gdLst/>
            <a:ahLst/>
            <a:cxnLst/>
            <a:rect l="l" t="t" r="r" b="b"/>
            <a:pathLst>
              <a:path w="2737484" h="3703320">
                <a:moveTo>
                  <a:pt x="2737230" y="3703066"/>
                </a:moveTo>
                <a:lnTo>
                  <a:pt x="0" y="3703066"/>
                </a:lnTo>
                <a:lnTo>
                  <a:pt x="0" y="0"/>
                </a:lnTo>
                <a:lnTo>
                  <a:pt x="2737230" y="0"/>
                </a:lnTo>
                <a:lnTo>
                  <a:pt x="2737230" y="37030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096381" y="2219057"/>
            <a:ext cx="1346521" cy="70603"/>
          </a:xfrm>
          <a:custGeom>
            <a:avLst/>
            <a:gdLst/>
            <a:ahLst/>
            <a:cxnLst/>
            <a:rect l="l" t="t" r="r" b="b"/>
            <a:pathLst>
              <a:path w="1765300" h="92710">
                <a:moveTo>
                  <a:pt x="1764855" y="92252"/>
                </a:moveTo>
                <a:lnTo>
                  <a:pt x="0" y="92252"/>
                </a:lnTo>
                <a:lnTo>
                  <a:pt x="0" y="0"/>
                </a:lnTo>
                <a:lnTo>
                  <a:pt x="1764855" y="0"/>
                </a:lnTo>
                <a:lnTo>
                  <a:pt x="1764855" y="92252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096381" y="2502372"/>
            <a:ext cx="1346521" cy="0"/>
          </a:xfrm>
          <a:custGeom>
            <a:avLst/>
            <a:gdLst/>
            <a:ahLst/>
            <a:cxnLst/>
            <a:rect l="l" t="t" r="r" b="b"/>
            <a:pathLst>
              <a:path w="1765300">
                <a:moveTo>
                  <a:pt x="0" y="0"/>
                </a:moveTo>
                <a:lnTo>
                  <a:pt x="1764855" y="0"/>
                </a:lnTo>
              </a:path>
            </a:pathLst>
          </a:custGeom>
          <a:ln w="46139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096381" y="2758955"/>
            <a:ext cx="1058811" cy="0"/>
          </a:xfrm>
          <a:custGeom>
            <a:avLst/>
            <a:gdLst/>
            <a:ahLst/>
            <a:cxnLst/>
            <a:rect l="l" t="t" r="r" b="b"/>
            <a:pathLst>
              <a:path w="1388109">
                <a:moveTo>
                  <a:pt x="0" y="0"/>
                </a:moveTo>
                <a:lnTo>
                  <a:pt x="1387995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096380" y="2673429"/>
            <a:ext cx="1518954" cy="0"/>
          </a:xfrm>
          <a:custGeom>
            <a:avLst/>
            <a:gdLst/>
            <a:ahLst/>
            <a:cxnLst/>
            <a:rect l="l" t="t" r="r" b="b"/>
            <a:pathLst>
              <a:path w="1991359">
                <a:moveTo>
                  <a:pt x="0" y="0"/>
                </a:moveTo>
                <a:lnTo>
                  <a:pt x="1991334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096381" y="2587903"/>
            <a:ext cx="1647793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60016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096381" y="2930017"/>
            <a:ext cx="1435159" cy="0"/>
          </a:xfrm>
          <a:custGeom>
            <a:avLst/>
            <a:gdLst/>
            <a:ahLst/>
            <a:cxnLst/>
            <a:rect l="l" t="t" r="r" b="b"/>
            <a:pathLst>
              <a:path w="1881504">
                <a:moveTo>
                  <a:pt x="0" y="0"/>
                </a:moveTo>
                <a:lnTo>
                  <a:pt x="1881174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096380" y="3186596"/>
            <a:ext cx="1167308" cy="0"/>
          </a:xfrm>
          <a:custGeom>
            <a:avLst/>
            <a:gdLst/>
            <a:ahLst/>
            <a:cxnLst/>
            <a:rect l="l" t="t" r="r" b="b"/>
            <a:pathLst>
              <a:path w="1530350">
                <a:moveTo>
                  <a:pt x="0" y="0"/>
                </a:moveTo>
                <a:lnTo>
                  <a:pt x="1529816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096380" y="3101064"/>
            <a:ext cx="1518954" cy="0"/>
          </a:xfrm>
          <a:custGeom>
            <a:avLst/>
            <a:gdLst/>
            <a:ahLst/>
            <a:cxnLst/>
            <a:rect l="l" t="t" r="r" b="b"/>
            <a:pathLst>
              <a:path w="1991359">
                <a:moveTo>
                  <a:pt x="0" y="0"/>
                </a:moveTo>
                <a:lnTo>
                  <a:pt x="1991334" y="0"/>
                </a:lnTo>
              </a:path>
            </a:pathLst>
          </a:custGeom>
          <a:ln w="46139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096380" y="3015543"/>
            <a:ext cx="1310679" cy="0"/>
          </a:xfrm>
          <a:custGeom>
            <a:avLst/>
            <a:gdLst/>
            <a:ahLst/>
            <a:cxnLst/>
            <a:rect l="l" t="t" r="r" b="b"/>
            <a:pathLst>
              <a:path w="1718309">
                <a:moveTo>
                  <a:pt x="0" y="0"/>
                </a:moveTo>
                <a:lnTo>
                  <a:pt x="171803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096381" y="4127412"/>
            <a:ext cx="1435159" cy="0"/>
          </a:xfrm>
          <a:custGeom>
            <a:avLst/>
            <a:gdLst/>
            <a:ahLst/>
            <a:cxnLst/>
            <a:rect l="l" t="t" r="r" b="b"/>
            <a:pathLst>
              <a:path w="1881504">
                <a:moveTo>
                  <a:pt x="0" y="0"/>
                </a:moveTo>
                <a:lnTo>
                  <a:pt x="1881174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096380" y="4383990"/>
            <a:ext cx="1167308" cy="0"/>
          </a:xfrm>
          <a:custGeom>
            <a:avLst/>
            <a:gdLst/>
            <a:ahLst/>
            <a:cxnLst/>
            <a:rect l="l" t="t" r="r" b="b"/>
            <a:pathLst>
              <a:path w="1530350">
                <a:moveTo>
                  <a:pt x="0" y="0"/>
                </a:moveTo>
                <a:lnTo>
                  <a:pt x="1529816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096380" y="4298464"/>
            <a:ext cx="1518954" cy="0"/>
          </a:xfrm>
          <a:custGeom>
            <a:avLst/>
            <a:gdLst/>
            <a:ahLst/>
            <a:cxnLst/>
            <a:rect l="l" t="t" r="r" b="b"/>
            <a:pathLst>
              <a:path w="1991359">
                <a:moveTo>
                  <a:pt x="0" y="0"/>
                </a:moveTo>
                <a:lnTo>
                  <a:pt x="1991334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096380" y="4212929"/>
            <a:ext cx="1310679" cy="0"/>
          </a:xfrm>
          <a:custGeom>
            <a:avLst/>
            <a:gdLst/>
            <a:ahLst/>
            <a:cxnLst/>
            <a:rect l="l" t="t" r="r" b="b"/>
            <a:pathLst>
              <a:path w="1718309">
                <a:moveTo>
                  <a:pt x="0" y="0"/>
                </a:moveTo>
                <a:lnTo>
                  <a:pt x="1718030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096381" y="3357658"/>
            <a:ext cx="1346521" cy="0"/>
          </a:xfrm>
          <a:custGeom>
            <a:avLst/>
            <a:gdLst/>
            <a:ahLst/>
            <a:cxnLst/>
            <a:rect l="l" t="t" r="r" b="b"/>
            <a:pathLst>
              <a:path w="1765300">
                <a:moveTo>
                  <a:pt x="0" y="0"/>
                </a:moveTo>
                <a:lnTo>
                  <a:pt x="1764855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096381" y="3614236"/>
            <a:ext cx="1493283" cy="0"/>
          </a:xfrm>
          <a:custGeom>
            <a:avLst/>
            <a:gdLst/>
            <a:ahLst/>
            <a:cxnLst/>
            <a:rect l="l" t="t" r="r" b="b"/>
            <a:pathLst>
              <a:path w="1957704">
                <a:moveTo>
                  <a:pt x="0" y="0"/>
                </a:moveTo>
                <a:lnTo>
                  <a:pt x="1957247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096380" y="3528710"/>
            <a:ext cx="1518954" cy="0"/>
          </a:xfrm>
          <a:custGeom>
            <a:avLst/>
            <a:gdLst/>
            <a:ahLst/>
            <a:cxnLst/>
            <a:rect l="l" t="t" r="r" b="b"/>
            <a:pathLst>
              <a:path w="1991359">
                <a:moveTo>
                  <a:pt x="0" y="0"/>
                </a:moveTo>
                <a:lnTo>
                  <a:pt x="1991334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096381" y="3441283"/>
            <a:ext cx="1469548" cy="0"/>
          </a:xfrm>
          <a:custGeom>
            <a:avLst/>
            <a:gdLst/>
            <a:ahLst/>
            <a:cxnLst/>
            <a:rect l="l" t="t" r="r" b="b"/>
            <a:pathLst>
              <a:path w="1926590">
                <a:moveTo>
                  <a:pt x="0" y="0"/>
                </a:moveTo>
                <a:lnTo>
                  <a:pt x="1926297" y="0"/>
                </a:lnTo>
              </a:path>
            </a:pathLst>
          </a:custGeom>
          <a:ln w="4113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096389" y="3699772"/>
            <a:ext cx="1564484" cy="0"/>
          </a:xfrm>
          <a:custGeom>
            <a:avLst/>
            <a:gdLst/>
            <a:ahLst/>
            <a:cxnLst/>
            <a:rect l="l" t="t" r="r" b="b"/>
            <a:pathLst>
              <a:path w="2051050">
                <a:moveTo>
                  <a:pt x="0" y="0"/>
                </a:moveTo>
                <a:lnTo>
                  <a:pt x="2050923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096380" y="3956350"/>
            <a:ext cx="1167308" cy="0"/>
          </a:xfrm>
          <a:custGeom>
            <a:avLst/>
            <a:gdLst/>
            <a:ahLst/>
            <a:cxnLst/>
            <a:rect l="l" t="t" r="r" b="b"/>
            <a:pathLst>
              <a:path w="1530350">
                <a:moveTo>
                  <a:pt x="0" y="0"/>
                </a:moveTo>
                <a:lnTo>
                  <a:pt x="1529816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096380" y="3870819"/>
            <a:ext cx="1518954" cy="0"/>
          </a:xfrm>
          <a:custGeom>
            <a:avLst/>
            <a:gdLst/>
            <a:ahLst/>
            <a:cxnLst/>
            <a:rect l="l" t="t" r="r" b="b"/>
            <a:pathLst>
              <a:path w="1991359">
                <a:moveTo>
                  <a:pt x="0" y="0"/>
                </a:moveTo>
                <a:lnTo>
                  <a:pt x="1991334" y="0"/>
                </a:lnTo>
              </a:path>
            </a:pathLst>
          </a:custGeom>
          <a:ln w="46139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096380" y="3785288"/>
            <a:ext cx="1415301" cy="0"/>
          </a:xfrm>
          <a:custGeom>
            <a:avLst/>
            <a:gdLst/>
            <a:ahLst/>
            <a:cxnLst/>
            <a:rect l="l" t="t" r="r" b="b"/>
            <a:pathLst>
              <a:path w="1855470">
                <a:moveTo>
                  <a:pt x="0" y="0"/>
                </a:moveTo>
                <a:lnTo>
                  <a:pt x="1854873" y="0"/>
                </a:lnTo>
              </a:path>
            </a:pathLst>
          </a:custGeom>
          <a:ln w="4612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64904" y="1311083"/>
            <a:ext cx="0" cy="1537303"/>
          </a:xfrm>
          <a:custGeom>
            <a:avLst/>
            <a:gdLst/>
            <a:ahLst/>
            <a:cxnLst/>
            <a:rect l="l" t="t" r="r" b="b"/>
            <a:pathLst>
              <a:path h="2018664">
                <a:moveTo>
                  <a:pt x="0" y="0"/>
                </a:moveTo>
                <a:lnTo>
                  <a:pt x="0" y="2018474"/>
                </a:lnTo>
              </a:path>
            </a:pathLst>
          </a:custGeom>
          <a:ln w="50800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70033" y="1216359"/>
            <a:ext cx="189743" cy="1894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0027" y="2753515"/>
            <a:ext cx="189743" cy="189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70027" y="1984941"/>
            <a:ext cx="189743" cy="189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6"/>
          <p:cNvSpPr txBox="1">
            <a:spLocks/>
          </p:cNvSpPr>
          <p:nvPr/>
        </p:nvSpPr>
        <p:spPr>
          <a:xfrm>
            <a:off x="839589" y="277910"/>
            <a:ext cx="5489488" cy="532996"/>
          </a:xfrm>
          <a:prstGeom prst="rect">
            <a:avLst/>
          </a:prstGeom>
        </p:spPr>
        <p:txBody>
          <a:bodyPr vert="horz" wrap="square" lIns="0" tIns="9681" rIns="0" bIns="0" rtlCol="0" anchor="ctr">
            <a:spAutoFit/>
          </a:bodyPr>
          <a:lstStyle>
            <a:lvl1pPr algn="ctr" defTabSz="712129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681">
              <a:spcBef>
                <a:spcPts val="76"/>
              </a:spcBef>
            </a:pPr>
            <a:r>
              <a:rPr lang="ru-RU" spc="-4" smtClean="0"/>
              <a:t>Подача документов </a:t>
            </a:r>
            <a:r>
              <a:rPr lang="ru-RU" smtClean="0"/>
              <a:t>в</a:t>
            </a:r>
            <a:r>
              <a:rPr lang="ru-RU" spc="-65" smtClean="0"/>
              <a:t> </a:t>
            </a:r>
            <a:r>
              <a:rPr lang="ru-RU" spc="-19" smtClean="0"/>
              <a:t>ООВО</a:t>
            </a:r>
            <a:endParaRPr lang="ru-RU" spc="-19" dirty="0"/>
          </a:p>
        </p:txBody>
      </p:sp>
    </p:spTree>
    <p:extLst>
      <p:ext uri="{BB962C8B-B14F-4D97-AF65-F5344CB8AC3E}">
        <p14:creationId xmlns:p14="http://schemas.microsoft.com/office/powerpoint/2010/main" val="76897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ject 80"/>
          <p:cNvSpPr/>
          <p:nvPr/>
        </p:nvSpPr>
        <p:spPr>
          <a:xfrm>
            <a:off x="7550449" y="546166"/>
            <a:ext cx="2240689" cy="2920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875494" y="1123910"/>
            <a:ext cx="1598127" cy="22738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964904" y="2855161"/>
            <a:ext cx="0" cy="768894"/>
          </a:xfrm>
          <a:custGeom>
            <a:avLst/>
            <a:gdLst/>
            <a:ahLst/>
            <a:cxnLst/>
            <a:rect l="l" t="t" r="r" b="b"/>
            <a:pathLst>
              <a:path h="1009650">
                <a:moveTo>
                  <a:pt x="0" y="0"/>
                </a:moveTo>
                <a:lnTo>
                  <a:pt x="0" y="1009230"/>
                </a:lnTo>
              </a:path>
            </a:pathLst>
          </a:custGeom>
          <a:ln w="50800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4904" y="1311083"/>
            <a:ext cx="0" cy="768894"/>
          </a:xfrm>
          <a:custGeom>
            <a:avLst/>
            <a:gdLst/>
            <a:ahLst/>
            <a:cxnLst/>
            <a:rect l="l" t="t" r="r" b="b"/>
            <a:pathLst>
              <a:path h="1009650">
                <a:moveTo>
                  <a:pt x="0" y="0"/>
                </a:moveTo>
                <a:lnTo>
                  <a:pt x="0" y="1009230"/>
                </a:lnTo>
              </a:path>
            </a:pathLst>
          </a:custGeom>
          <a:ln w="50800">
            <a:solidFill>
              <a:srgbClr val="1D5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64904" y="2083122"/>
            <a:ext cx="0" cy="768894"/>
          </a:xfrm>
          <a:custGeom>
            <a:avLst/>
            <a:gdLst/>
            <a:ahLst/>
            <a:cxnLst/>
            <a:rect l="l" t="t" r="r" b="b"/>
            <a:pathLst>
              <a:path h="1009650">
                <a:moveTo>
                  <a:pt x="0" y="0"/>
                </a:moveTo>
                <a:lnTo>
                  <a:pt x="0" y="1009230"/>
                </a:lnTo>
              </a:path>
            </a:pathLst>
          </a:custGeom>
          <a:ln w="50800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48081" y="1139562"/>
            <a:ext cx="2893083" cy="2804387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962796">
              <a:lnSpc>
                <a:spcPct val="120300"/>
              </a:lnSpc>
              <a:spcBef>
                <a:spcPts val="76"/>
              </a:spcBef>
            </a:pPr>
            <a:r>
              <a:rPr sz="1400" b="1" spc="-8" dirty="0">
                <a:latin typeface="Gotham Pro"/>
                <a:cs typeface="Gotham Pro"/>
              </a:rPr>
              <a:t>Комплект</a:t>
            </a:r>
            <a:r>
              <a:rPr sz="1400" b="1" spc="-50" dirty="0">
                <a:latin typeface="Gotham Pro"/>
                <a:cs typeface="Gotham Pro"/>
              </a:rPr>
              <a:t> </a:t>
            </a:r>
            <a:r>
              <a:rPr sz="1400" b="1" spc="-8" dirty="0">
                <a:latin typeface="Gotham Pro"/>
                <a:cs typeface="Gotham Pro"/>
              </a:rPr>
              <a:t>докуметов  </a:t>
            </a:r>
            <a:r>
              <a:rPr sz="1400" b="1" dirty="0">
                <a:latin typeface="Gotham Pro"/>
                <a:cs typeface="Gotham Pro"/>
              </a:rPr>
              <a:t>сформирован</a:t>
            </a:r>
            <a:endParaRPr sz="14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9681" marR="3872">
              <a:lnSpc>
                <a:spcPct val="120300"/>
              </a:lnSpc>
            </a:pPr>
            <a:r>
              <a:rPr sz="1400" b="1" spc="-4" dirty="0">
                <a:latin typeface="Gotham Pro"/>
                <a:cs typeface="Gotham Pro"/>
              </a:rPr>
              <a:t>Автоматизированная</a:t>
            </a:r>
            <a:r>
              <a:rPr sz="1400" b="1" spc="-38" dirty="0">
                <a:latin typeface="Gotham Pro"/>
                <a:cs typeface="Gotham Pro"/>
              </a:rPr>
              <a:t> </a:t>
            </a:r>
            <a:r>
              <a:rPr sz="1400" b="1" spc="-4" dirty="0">
                <a:latin typeface="Gotham Pro"/>
                <a:cs typeface="Gotham Pro"/>
              </a:rPr>
              <a:t>проверка  </a:t>
            </a:r>
            <a:r>
              <a:rPr sz="1400" b="1" spc="-11" dirty="0">
                <a:latin typeface="Gotham Pro"/>
                <a:cs typeface="Gotham Pro"/>
              </a:rPr>
              <a:t>комплекта</a:t>
            </a:r>
            <a:r>
              <a:rPr sz="1400" b="1" spc="-4" dirty="0">
                <a:latin typeface="Gotham Pro"/>
                <a:cs typeface="Gotham Pro"/>
              </a:rPr>
              <a:t> документов</a:t>
            </a:r>
            <a:endParaRPr sz="14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9681" marR="210082">
              <a:lnSpc>
                <a:spcPct val="120300"/>
              </a:lnSpc>
            </a:pPr>
            <a:r>
              <a:rPr sz="1400" b="1" spc="-4" dirty="0">
                <a:latin typeface="Gotham Pro"/>
                <a:cs typeface="Gotham Pro"/>
              </a:rPr>
              <a:t>Отправка документов </a:t>
            </a:r>
            <a:r>
              <a:rPr sz="1400" b="1" dirty="0">
                <a:latin typeface="Gotham Pro"/>
                <a:cs typeface="Gotham Pro"/>
              </a:rPr>
              <a:t>в</a:t>
            </a:r>
            <a:r>
              <a:rPr sz="1400" b="1" spc="-46" dirty="0">
                <a:latin typeface="Gotham Pro"/>
                <a:cs typeface="Gotham Pro"/>
              </a:rPr>
              <a:t> </a:t>
            </a:r>
            <a:r>
              <a:rPr lang="ru-RU" b="1" spc="-15" dirty="0">
                <a:latin typeface="Gotham Pro"/>
                <a:cs typeface="Gotham Pro"/>
              </a:rPr>
              <a:t>ООВО </a:t>
            </a:r>
            <a:r>
              <a:rPr sz="1400" b="1" dirty="0" err="1">
                <a:latin typeface="Gotham Pro"/>
                <a:cs typeface="Gotham Pro"/>
              </a:rPr>
              <a:t>на</a:t>
            </a:r>
            <a:r>
              <a:rPr sz="1400" b="1" dirty="0">
                <a:latin typeface="Gotham Pro"/>
                <a:cs typeface="Gotham Pro"/>
              </a:rPr>
              <a:t> </a:t>
            </a:r>
            <a:r>
              <a:rPr sz="1400" b="1" spc="-8" dirty="0">
                <a:latin typeface="Gotham Pro"/>
                <a:cs typeface="Gotham Pro"/>
              </a:rPr>
              <a:t>ручную</a:t>
            </a:r>
            <a:r>
              <a:rPr sz="1400" b="1" spc="-11" dirty="0">
                <a:latin typeface="Gotham Pro"/>
                <a:cs typeface="Gotham Pro"/>
              </a:rPr>
              <a:t> </a:t>
            </a:r>
            <a:r>
              <a:rPr sz="1400" b="1" dirty="0">
                <a:latin typeface="Gotham Pro"/>
                <a:cs typeface="Gotham Pro"/>
              </a:rPr>
              <a:t>проверку</a:t>
            </a:r>
            <a:endParaRPr sz="1400" dirty="0">
              <a:latin typeface="Gotham Pro"/>
              <a:cs typeface="Gotham Pro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 marL="9681">
              <a:spcBef>
                <a:spcPts val="1170"/>
              </a:spcBef>
            </a:pPr>
            <a:r>
              <a:rPr sz="1400" b="1" dirty="0">
                <a:latin typeface="Gotham Pro"/>
                <a:cs typeface="Gotham Pro"/>
              </a:rPr>
              <a:t>Принятие </a:t>
            </a:r>
            <a:r>
              <a:rPr sz="1400" b="1" spc="-4" dirty="0" err="1">
                <a:latin typeface="Gotham Pro"/>
                <a:cs typeface="Gotham Pro"/>
              </a:rPr>
              <a:t>документов</a:t>
            </a:r>
            <a:r>
              <a:rPr sz="1400" b="1" spc="-23" dirty="0">
                <a:latin typeface="Gotham Pro"/>
                <a:cs typeface="Gotham Pro"/>
              </a:rPr>
              <a:t> </a:t>
            </a:r>
            <a:r>
              <a:rPr lang="ru-RU" b="1" spc="-15" dirty="0">
                <a:latin typeface="Gotham Pro"/>
                <a:cs typeface="Gotham Pro"/>
              </a:rPr>
              <a:t>ООВО </a:t>
            </a:r>
            <a:endParaRPr sz="1400" dirty="0">
              <a:latin typeface="Gotham Pro"/>
              <a:cs typeface="Gotham Pro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39589" y="277910"/>
            <a:ext cx="5489488" cy="53299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pc="-4" dirty="0"/>
              <a:t>Подача документов </a:t>
            </a:r>
            <a:r>
              <a:rPr dirty="0"/>
              <a:t>в</a:t>
            </a:r>
            <a:r>
              <a:rPr spc="-65" dirty="0"/>
              <a:t> </a:t>
            </a:r>
            <a:r>
              <a:rPr lang="ru-RU" spc="-19" dirty="0"/>
              <a:t>ООВО</a:t>
            </a:r>
            <a:endParaRPr spc="-19" dirty="0"/>
          </a:p>
        </p:txBody>
      </p:sp>
      <p:sp>
        <p:nvSpPr>
          <p:cNvPr id="7" name="object 7"/>
          <p:cNvSpPr/>
          <p:nvPr/>
        </p:nvSpPr>
        <p:spPr>
          <a:xfrm>
            <a:off x="4638921" y="1052904"/>
            <a:ext cx="1871567" cy="22933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68926" y="1327719"/>
            <a:ext cx="1209447" cy="1633537"/>
          </a:xfrm>
          <a:custGeom>
            <a:avLst/>
            <a:gdLst/>
            <a:ahLst/>
            <a:cxnLst/>
            <a:rect l="l" t="t" r="r" b="b"/>
            <a:pathLst>
              <a:path w="1585595" h="2145029">
                <a:moveTo>
                  <a:pt x="1585417" y="2144839"/>
                </a:moveTo>
                <a:lnTo>
                  <a:pt x="0" y="2144839"/>
                </a:lnTo>
                <a:lnTo>
                  <a:pt x="0" y="0"/>
                </a:lnTo>
                <a:lnTo>
                  <a:pt x="1585417" y="0"/>
                </a:lnTo>
                <a:lnTo>
                  <a:pt x="1585417" y="21448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00478" y="1503270"/>
            <a:ext cx="0" cy="41104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428"/>
                </a:lnTo>
              </a:path>
            </a:pathLst>
          </a:custGeom>
          <a:ln w="5021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81325" y="1667358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81325" y="1815982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81325" y="1766444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81325" y="1716906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81325" y="1915058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81325" y="2063672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81325" y="2014134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81325" y="1964596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81325" y="2608601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81325" y="2757215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81325" y="2707676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81325" y="2658138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81325" y="2162748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81325" y="2311362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81325" y="2261824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81325" y="2211193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382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81325" y="2360900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81325" y="2509524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81325" y="2459986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81325" y="2410448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90042" y="1203781"/>
            <a:ext cx="1871567" cy="22933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119630" y="1478181"/>
            <a:ext cx="1209447" cy="1633537"/>
          </a:xfrm>
          <a:custGeom>
            <a:avLst/>
            <a:gdLst/>
            <a:ahLst/>
            <a:cxnLst/>
            <a:rect l="l" t="t" r="r" b="b"/>
            <a:pathLst>
              <a:path w="1585595" h="2145029">
                <a:moveTo>
                  <a:pt x="1585417" y="2144839"/>
                </a:moveTo>
                <a:lnTo>
                  <a:pt x="0" y="2144839"/>
                </a:lnTo>
                <a:lnTo>
                  <a:pt x="0" y="0"/>
                </a:lnTo>
                <a:lnTo>
                  <a:pt x="1585417" y="0"/>
                </a:lnTo>
                <a:lnTo>
                  <a:pt x="1585417" y="21448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51172" y="1653731"/>
            <a:ext cx="0" cy="41104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428"/>
                </a:lnTo>
              </a:path>
            </a:pathLst>
          </a:custGeom>
          <a:ln w="5021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32020" y="1817819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32020" y="1966434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232029" y="1916895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32020" y="1867358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232029" y="2065509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32020" y="2214133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32029" y="2164595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32020" y="2115057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32029" y="2759042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32020" y="2907666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232029" y="2858128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232020" y="2808590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232020" y="2313200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232020" y="2461814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232029" y="2412276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232020" y="2361635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382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232020" y="2511352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32020" y="2659966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232029" y="2610428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32020" y="2560890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938837" y="1352337"/>
            <a:ext cx="1871567" cy="2295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70323" y="1628633"/>
            <a:ext cx="1209447" cy="1633537"/>
          </a:xfrm>
          <a:custGeom>
            <a:avLst/>
            <a:gdLst/>
            <a:ahLst/>
            <a:cxnLst/>
            <a:rect l="l" t="t" r="r" b="b"/>
            <a:pathLst>
              <a:path w="1585595" h="2145029">
                <a:moveTo>
                  <a:pt x="1585417" y="2144839"/>
                </a:moveTo>
                <a:lnTo>
                  <a:pt x="0" y="2144839"/>
                </a:lnTo>
                <a:lnTo>
                  <a:pt x="0" y="0"/>
                </a:lnTo>
                <a:lnTo>
                  <a:pt x="1585417" y="0"/>
                </a:lnTo>
                <a:lnTo>
                  <a:pt x="1585417" y="21448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382724" y="1824522"/>
            <a:ext cx="779820" cy="0"/>
          </a:xfrm>
          <a:custGeom>
            <a:avLst/>
            <a:gdLst/>
            <a:ahLst/>
            <a:cxnLst/>
            <a:rect l="l" t="t" r="r" b="b"/>
            <a:pathLst>
              <a:path w="1022350">
                <a:moveTo>
                  <a:pt x="0" y="0"/>
                </a:moveTo>
                <a:lnTo>
                  <a:pt x="1022210" y="0"/>
                </a:lnTo>
              </a:path>
            </a:pathLst>
          </a:custGeom>
          <a:ln w="53441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382724" y="1968271"/>
            <a:ext cx="779820" cy="0"/>
          </a:xfrm>
          <a:custGeom>
            <a:avLst/>
            <a:gdLst/>
            <a:ahLst/>
            <a:cxnLst/>
            <a:rect l="l" t="t" r="r" b="b"/>
            <a:pathLst>
              <a:path w="1022350">
                <a:moveTo>
                  <a:pt x="0" y="0"/>
                </a:moveTo>
                <a:lnTo>
                  <a:pt x="1022210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382715" y="2116885"/>
            <a:ext cx="613684" cy="0"/>
          </a:xfrm>
          <a:custGeom>
            <a:avLst/>
            <a:gdLst/>
            <a:ahLst/>
            <a:cxnLst/>
            <a:rect l="l" t="t" r="r" b="b"/>
            <a:pathLst>
              <a:path w="804545">
                <a:moveTo>
                  <a:pt x="0" y="0"/>
                </a:moveTo>
                <a:lnTo>
                  <a:pt x="80393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382724" y="2067347"/>
            <a:ext cx="880083" cy="0"/>
          </a:xfrm>
          <a:custGeom>
            <a:avLst/>
            <a:gdLst/>
            <a:ahLst/>
            <a:cxnLst/>
            <a:rect l="l" t="t" r="r" b="b"/>
            <a:pathLst>
              <a:path w="1153795">
                <a:moveTo>
                  <a:pt x="0" y="0"/>
                </a:moveTo>
                <a:lnTo>
                  <a:pt x="1153388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382715" y="2017809"/>
            <a:ext cx="954674" cy="0"/>
          </a:xfrm>
          <a:custGeom>
            <a:avLst/>
            <a:gdLst/>
            <a:ahLst/>
            <a:cxnLst/>
            <a:rect l="l" t="t" r="r" b="b"/>
            <a:pathLst>
              <a:path w="1251584">
                <a:moveTo>
                  <a:pt x="0" y="0"/>
                </a:moveTo>
                <a:lnTo>
                  <a:pt x="1251102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382724" y="2215961"/>
            <a:ext cx="831162" cy="0"/>
          </a:xfrm>
          <a:custGeom>
            <a:avLst/>
            <a:gdLst/>
            <a:ahLst/>
            <a:cxnLst/>
            <a:rect l="l" t="t" r="r" b="b"/>
            <a:pathLst>
              <a:path w="1089659">
                <a:moveTo>
                  <a:pt x="0" y="0"/>
                </a:moveTo>
                <a:lnTo>
                  <a:pt x="108958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382714" y="2364576"/>
            <a:ext cx="676167" cy="0"/>
          </a:xfrm>
          <a:custGeom>
            <a:avLst/>
            <a:gdLst/>
            <a:ahLst/>
            <a:cxnLst/>
            <a:rect l="l" t="t" r="r" b="b"/>
            <a:pathLst>
              <a:path w="886459">
                <a:moveTo>
                  <a:pt x="0" y="0"/>
                </a:moveTo>
                <a:lnTo>
                  <a:pt x="886078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382724" y="2315037"/>
            <a:ext cx="880083" cy="0"/>
          </a:xfrm>
          <a:custGeom>
            <a:avLst/>
            <a:gdLst/>
            <a:ahLst/>
            <a:cxnLst/>
            <a:rect l="l" t="t" r="r" b="b"/>
            <a:pathLst>
              <a:path w="1153795">
                <a:moveTo>
                  <a:pt x="0" y="0"/>
                </a:moveTo>
                <a:lnTo>
                  <a:pt x="1153388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382714" y="2265499"/>
            <a:ext cx="759477" cy="0"/>
          </a:xfrm>
          <a:custGeom>
            <a:avLst/>
            <a:gdLst/>
            <a:ahLst/>
            <a:cxnLst/>
            <a:rect l="l" t="t" r="r" b="b"/>
            <a:pathLst>
              <a:path w="995679">
                <a:moveTo>
                  <a:pt x="0" y="0"/>
                </a:moveTo>
                <a:lnTo>
                  <a:pt x="99509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382724" y="2909504"/>
            <a:ext cx="831162" cy="0"/>
          </a:xfrm>
          <a:custGeom>
            <a:avLst/>
            <a:gdLst/>
            <a:ahLst/>
            <a:cxnLst/>
            <a:rect l="l" t="t" r="r" b="b"/>
            <a:pathLst>
              <a:path w="1089659">
                <a:moveTo>
                  <a:pt x="0" y="0"/>
                </a:moveTo>
                <a:lnTo>
                  <a:pt x="108958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382714" y="3058118"/>
            <a:ext cx="676167" cy="0"/>
          </a:xfrm>
          <a:custGeom>
            <a:avLst/>
            <a:gdLst/>
            <a:ahLst/>
            <a:cxnLst/>
            <a:rect l="l" t="t" r="r" b="b"/>
            <a:pathLst>
              <a:path w="886459">
                <a:moveTo>
                  <a:pt x="0" y="0"/>
                </a:moveTo>
                <a:lnTo>
                  <a:pt x="886078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382724" y="3008580"/>
            <a:ext cx="880083" cy="0"/>
          </a:xfrm>
          <a:custGeom>
            <a:avLst/>
            <a:gdLst/>
            <a:ahLst/>
            <a:cxnLst/>
            <a:rect l="l" t="t" r="r" b="b"/>
            <a:pathLst>
              <a:path w="1153795">
                <a:moveTo>
                  <a:pt x="0" y="0"/>
                </a:moveTo>
                <a:lnTo>
                  <a:pt x="1153388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382714" y="2959041"/>
            <a:ext cx="759477" cy="0"/>
          </a:xfrm>
          <a:custGeom>
            <a:avLst/>
            <a:gdLst/>
            <a:ahLst/>
            <a:cxnLst/>
            <a:rect l="l" t="t" r="r" b="b"/>
            <a:pathLst>
              <a:path w="995679">
                <a:moveTo>
                  <a:pt x="0" y="0"/>
                </a:moveTo>
                <a:lnTo>
                  <a:pt x="99509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382724" y="2463651"/>
            <a:ext cx="779820" cy="0"/>
          </a:xfrm>
          <a:custGeom>
            <a:avLst/>
            <a:gdLst/>
            <a:ahLst/>
            <a:cxnLst/>
            <a:rect l="l" t="t" r="r" b="b"/>
            <a:pathLst>
              <a:path w="1022350">
                <a:moveTo>
                  <a:pt x="0" y="0"/>
                </a:moveTo>
                <a:lnTo>
                  <a:pt x="1022210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382714" y="2612276"/>
            <a:ext cx="865067" cy="0"/>
          </a:xfrm>
          <a:custGeom>
            <a:avLst/>
            <a:gdLst/>
            <a:ahLst/>
            <a:cxnLst/>
            <a:rect l="l" t="t" r="r" b="b"/>
            <a:pathLst>
              <a:path w="1134109">
                <a:moveTo>
                  <a:pt x="0" y="0"/>
                </a:moveTo>
                <a:lnTo>
                  <a:pt x="1133652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382724" y="2562737"/>
            <a:ext cx="880083" cy="0"/>
          </a:xfrm>
          <a:custGeom>
            <a:avLst/>
            <a:gdLst/>
            <a:ahLst/>
            <a:cxnLst/>
            <a:rect l="l" t="t" r="r" b="b"/>
            <a:pathLst>
              <a:path w="1153795">
                <a:moveTo>
                  <a:pt x="0" y="0"/>
                </a:moveTo>
                <a:lnTo>
                  <a:pt x="1153388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382714" y="2512097"/>
            <a:ext cx="851505" cy="0"/>
          </a:xfrm>
          <a:custGeom>
            <a:avLst/>
            <a:gdLst/>
            <a:ahLst/>
            <a:cxnLst/>
            <a:rect l="l" t="t" r="r" b="b"/>
            <a:pathLst>
              <a:path w="1116329">
                <a:moveTo>
                  <a:pt x="0" y="0"/>
                </a:moveTo>
                <a:lnTo>
                  <a:pt x="1115720" y="0"/>
                </a:lnTo>
              </a:path>
            </a:pathLst>
          </a:custGeom>
          <a:ln w="2382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382715" y="2661813"/>
            <a:ext cx="906238" cy="0"/>
          </a:xfrm>
          <a:custGeom>
            <a:avLst/>
            <a:gdLst/>
            <a:ahLst/>
            <a:cxnLst/>
            <a:rect l="l" t="t" r="r" b="b"/>
            <a:pathLst>
              <a:path w="1188084">
                <a:moveTo>
                  <a:pt x="0" y="0"/>
                </a:moveTo>
                <a:lnTo>
                  <a:pt x="1187907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382714" y="2810427"/>
            <a:ext cx="676167" cy="0"/>
          </a:xfrm>
          <a:custGeom>
            <a:avLst/>
            <a:gdLst/>
            <a:ahLst/>
            <a:cxnLst/>
            <a:rect l="l" t="t" r="r" b="b"/>
            <a:pathLst>
              <a:path w="886459">
                <a:moveTo>
                  <a:pt x="0" y="0"/>
                </a:moveTo>
                <a:lnTo>
                  <a:pt x="886078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382724" y="2760890"/>
            <a:ext cx="880083" cy="0"/>
          </a:xfrm>
          <a:custGeom>
            <a:avLst/>
            <a:gdLst/>
            <a:ahLst/>
            <a:cxnLst/>
            <a:rect l="l" t="t" r="r" b="b"/>
            <a:pathLst>
              <a:path w="1153795">
                <a:moveTo>
                  <a:pt x="0" y="0"/>
                </a:moveTo>
                <a:lnTo>
                  <a:pt x="1153388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382714" y="2711351"/>
            <a:ext cx="819537" cy="0"/>
          </a:xfrm>
          <a:custGeom>
            <a:avLst/>
            <a:gdLst/>
            <a:ahLst/>
            <a:cxnLst/>
            <a:rect l="l" t="t" r="r" b="b"/>
            <a:pathLst>
              <a:path w="1074420">
                <a:moveTo>
                  <a:pt x="0" y="0"/>
                </a:moveTo>
                <a:lnTo>
                  <a:pt x="1074356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70026" y="1216359"/>
            <a:ext cx="189753" cy="1894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0027" y="2753515"/>
            <a:ext cx="189753" cy="1894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70027" y="3525554"/>
            <a:ext cx="189753" cy="1894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70027" y="1984941"/>
            <a:ext cx="189753" cy="1894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054782" y="3254508"/>
            <a:ext cx="1414332" cy="215677"/>
          </a:xfrm>
          <a:custGeom>
            <a:avLst/>
            <a:gdLst/>
            <a:ahLst/>
            <a:cxnLst/>
            <a:rect l="l" t="t" r="r" b="b"/>
            <a:pathLst>
              <a:path w="1854200" h="283210">
                <a:moveTo>
                  <a:pt x="926820" y="0"/>
                </a:moveTo>
                <a:lnTo>
                  <a:pt x="850806" y="469"/>
                </a:lnTo>
                <a:lnTo>
                  <a:pt x="776484" y="1851"/>
                </a:lnTo>
                <a:lnTo>
                  <a:pt x="704093" y="4112"/>
                </a:lnTo>
                <a:lnTo>
                  <a:pt x="633871" y="7213"/>
                </a:lnTo>
                <a:lnTo>
                  <a:pt x="566058" y="11119"/>
                </a:lnTo>
                <a:lnTo>
                  <a:pt x="500891" y="15792"/>
                </a:lnTo>
                <a:lnTo>
                  <a:pt x="438609" y="21198"/>
                </a:lnTo>
                <a:lnTo>
                  <a:pt x="379450" y="27299"/>
                </a:lnTo>
                <a:lnTo>
                  <a:pt x="323653" y="34059"/>
                </a:lnTo>
                <a:lnTo>
                  <a:pt x="271457" y="41441"/>
                </a:lnTo>
                <a:lnTo>
                  <a:pt x="223100" y="49410"/>
                </a:lnTo>
                <a:lnTo>
                  <a:pt x="178821" y="57928"/>
                </a:lnTo>
                <a:lnTo>
                  <a:pt x="138857" y="66959"/>
                </a:lnTo>
                <a:lnTo>
                  <a:pt x="72833" y="86416"/>
                </a:lnTo>
                <a:lnTo>
                  <a:pt x="26935" y="107488"/>
                </a:lnTo>
                <a:lnTo>
                  <a:pt x="0" y="141490"/>
                </a:lnTo>
                <a:lnTo>
                  <a:pt x="3072" y="153095"/>
                </a:lnTo>
                <a:lnTo>
                  <a:pt x="47249" y="186212"/>
                </a:lnTo>
                <a:lnTo>
                  <a:pt x="103449" y="206513"/>
                </a:lnTo>
                <a:lnTo>
                  <a:pt x="178821" y="225053"/>
                </a:lnTo>
                <a:lnTo>
                  <a:pt x="223100" y="233571"/>
                </a:lnTo>
                <a:lnTo>
                  <a:pt x="271457" y="241539"/>
                </a:lnTo>
                <a:lnTo>
                  <a:pt x="323653" y="248922"/>
                </a:lnTo>
                <a:lnTo>
                  <a:pt x="379450" y="255681"/>
                </a:lnTo>
                <a:lnTo>
                  <a:pt x="438609" y="261782"/>
                </a:lnTo>
                <a:lnTo>
                  <a:pt x="500891" y="267188"/>
                </a:lnTo>
                <a:lnTo>
                  <a:pt x="566058" y="271862"/>
                </a:lnTo>
                <a:lnTo>
                  <a:pt x="633871" y="275768"/>
                </a:lnTo>
                <a:lnTo>
                  <a:pt x="704093" y="278869"/>
                </a:lnTo>
                <a:lnTo>
                  <a:pt x="776484" y="281129"/>
                </a:lnTo>
                <a:lnTo>
                  <a:pt x="850806" y="282512"/>
                </a:lnTo>
                <a:lnTo>
                  <a:pt x="926820" y="282981"/>
                </a:lnTo>
                <a:lnTo>
                  <a:pt x="1002835" y="282512"/>
                </a:lnTo>
                <a:lnTo>
                  <a:pt x="1077157" y="281129"/>
                </a:lnTo>
                <a:lnTo>
                  <a:pt x="1149548" y="278869"/>
                </a:lnTo>
                <a:lnTo>
                  <a:pt x="1219770" y="275768"/>
                </a:lnTo>
                <a:lnTo>
                  <a:pt x="1287584" y="271862"/>
                </a:lnTo>
                <a:lnTo>
                  <a:pt x="1352752" y="267188"/>
                </a:lnTo>
                <a:lnTo>
                  <a:pt x="1415035" y="261782"/>
                </a:lnTo>
                <a:lnTo>
                  <a:pt x="1474195" y="255681"/>
                </a:lnTo>
                <a:lnTo>
                  <a:pt x="1529992" y="248922"/>
                </a:lnTo>
                <a:lnTo>
                  <a:pt x="1582189" y="241539"/>
                </a:lnTo>
                <a:lnTo>
                  <a:pt x="1630547" y="233571"/>
                </a:lnTo>
                <a:lnTo>
                  <a:pt x="1674828" y="225053"/>
                </a:lnTo>
                <a:lnTo>
                  <a:pt x="1714792" y="216021"/>
                </a:lnTo>
                <a:lnTo>
                  <a:pt x="1780818" y="196565"/>
                </a:lnTo>
                <a:lnTo>
                  <a:pt x="1826717" y="175492"/>
                </a:lnTo>
                <a:lnTo>
                  <a:pt x="1853653" y="141490"/>
                </a:lnTo>
                <a:lnTo>
                  <a:pt x="1850581" y="129886"/>
                </a:lnTo>
                <a:lnTo>
                  <a:pt x="1806403" y="96768"/>
                </a:lnTo>
                <a:lnTo>
                  <a:pt x="1750201" y="76467"/>
                </a:lnTo>
                <a:lnTo>
                  <a:pt x="1674828" y="57928"/>
                </a:lnTo>
                <a:lnTo>
                  <a:pt x="1630547" y="49410"/>
                </a:lnTo>
                <a:lnTo>
                  <a:pt x="1582189" y="41441"/>
                </a:lnTo>
                <a:lnTo>
                  <a:pt x="1529992" y="34059"/>
                </a:lnTo>
                <a:lnTo>
                  <a:pt x="1474195" y="27299"/>
                </a:lnTo>
                <a:lnTo>
                  <a:pt x="1415035" y="21198"/>
                </a:lnTo>
                <a:lnTo>
                  <a:pt x="1352752" y="15792"/>
                </a:lnTo>
                <a:lnTo>
                  <a:pt x="1287584" y="11119"/>
                </a:lnTo>
                <a:lnTo>
                  <a:pt x="1219770" y="7213"/>
                </a:lnTo>
                <a:lnTo>
                  <a:pt x="1149548" y="4112"/>
                </a:lnTo>
                <a:lnTo>
                  <a:pt x="1077157" y="1851"/>
                </a:lnTo>
                <a:lnTo>
                  <a:pt x="1002835" y="469"/>
                </a:lnTo>
                <a:lnTo>
                  <a:pt x="926820" y="0"/>
                </a:lnTo>
                <a:close/>
              </a:path>
            </a:pathLst>
          </a:custGeom>
          <a:solidFill>
            <a:srgbClr val="50ACFF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32235" y="3272594"/>
            <a:ext cx="1853647" cy="272256"/>
          </a:xfrm>
          <a:custGeom>
            <a:avLst/>
            <a:gdLst/>
            <a:ahLst/>
            <a:cxnLst/>
            <a:rect l="l" t="t" r="r" b="b"/>
            <a:pathLst>
              <a:path w="2430145" h="357504">
                <a:moveTo>
                  <a:pt x="1215034" y="0"/>
                </a:moveTo>
                <a:lnTo>
                  <a:pt x="1062623" y="1391"/>
                </a:lnTo>
                <a:lnTo>
                  <a:pt x="915862" y="5454"/>
                </a:lnTo>
                <a:lnTo>
                  <a:pt x="775888" y="12021"/>
                </a:lnTo>
                <a:lnTo>
                  <a:pt x="708803" y="16191"/>
                </a:lnTo>
                <a:lnTo>
                  <a:pt x="643841" y="20925"/>
                </a:lnTo>
                <a:lnTo>
                  <a:pt x="581146" y="26201"/>
                </a:lnTo>
                <a:lnTo>
                  <a:pt x="520860" y="31999"/>
                </a:lnTo>
                <a:lnTo>
                  <a:pt x="463124" y="38297"/>
                </a:lnTo>
                <a:lnTo>
                  <a:pt x="408082" y="45074"/>
                </a:lnTo>
                <a:lnTo>
                  <a:pt x="355876" y="52311"/>
                </a:lnTo>
                <a:lnTo>
                  <a:pt x="306647" y="59985"/>
                </a:lnTo>
                <a:lnTo>
                  <a:pt x="260539" y="68076"/>
                </a:lnTo>
                <a:lnTo>
                  <a:pt x="217694" y="76563"/>
                </a:lnTo>
                <a:lnTo>
                  <a:pt x="178253" y="85425"/>
                </a:lnTo>
                <a:lnTo>
                  <a:pt x="110157" y="104191"/>
                </a:lnTo>
                <a:lnTo>
                  <a:pt x="57388" y="124207"/>
                </a:lnTo>
                <a:lnTo>
                  <a:pt x="21086" y="145304"/>
                </a:lnTo>
                <a:lnTo>
                  <a:pt x="0" y="178612"/>
                </a:lnTo>
                <a:lnTo>
                  <a:pt x="2390" y="189909"/>
                </a:lnTo>
                <a:lnTo>
                  <a:pt x="37108" y="222594"/>
                </a:lnTo>
                <a:lnTo>
                  <a:pt x="81785" y="243171"/>
                </a:lnTo>
                <a:lnTo>
                  <a:pt x="142360" y="262583"/>
                </a:lnTo>
                <a:lnTo>
                  <a:pt x="217694" y="280661"/>
                </a:lnTo>
                <a:lnTo>
                  <a:pt x="260539" y="289148"/>
                </a:lnTo>
                <a:lnTo>
                  <a:pt x="306647" y="297240"/>
                </a:lnTo>
                <a:lnTo>
                  <a:pt x="355876" y="304914"/>
                </a:lnTo>
                <a:lnTo>
                  <a:pt x="408082" y="312150"/>
                </a:lnTo>
                <a:lnTo>
                  <a:pt x="463124" y="318928"/>
                </a:lnTo>
                <a:lnTo>
                  <a:pt x="520860" y="325226"/>
                </a:lnTo>
                <a:lnTo>
                  <a:pt x="581146" y="331023"/>
                </a:lnTo>
                <a:lnTo>
                  <a:pt x="643841" y="336299"/>
                </a:lnTo>
                <a:lnTo>
                  <a:pt x="708803" y="341033"/>
                </a:lnTo>
                <a:lnTo>
                  <a:pt x="775888" y="345203"/>
                </a:lnTo>
                <a:lnTo>
                  <a:pt x="915862" y="351771"/>
                </a:lnTo>
                <a:lnTo>
                  <a:pt x="1062623" y="355834"/>
                </a:lnTo>
                <a:lnTo>
                  <a:pt x="1215034" y="357225"/>
                </a:lnTo>
                <a:lnTo>
                  <a:pt x="1367447" y="355834"/>
                </a:lnTo>
                <a:lnTo>
                  <a:pt x="1514210" y="351771"/>
                </a:lnTo>
                <a:lnTo>
                  <a:pt x="1654185" y="345203"/>
                </a:lnTo>
                <a:lnTo>
                  <a:pt x="1721271" y="341033"/>
                </a:lnTo>
                <a:lnTo>
                  <a:pt x="1786232" y="336299"/>
                </a:lnTo>
                <a:lnTo>
                  <a:pt x="1848927" y="331023"/>
                </a:lnTo>
                <a:lnTo>
                  <a:pt x="1909214" y="325226"/>
                </a:lnTo>
                <a:lnTo>
                  <a:pt x="1966949" y="318928"/>
                </a:lnTo>
                <a:lnTo>
                  <a:pt x="2021991" y="312150"/>
                </a:lnTo>
                <a:lnTo>
                  <a:pt x="2074197" y="304914"/>
                </a:lnTo>
                <a:lnTo>
                  <a:pt x="2123425" y="297240"/>
                </a:lnTo>
                <a:lnTo>
                  <a:pt x="2169533" y="289148"/>
                </a:lnTo>
                <a:lnTo>
                  <a:pt x="2212377" y="280661"/>
                </a:lnTo>
                <a:lnTo>
                  <a:pt x="2251817" y="271799"/>
                </a:lnTo>
                <a:lnTo>
                  <a:pt x="2319913" y="253033"/>
                </a:lnTo>
                <a:lnTo>
                  <a:pt x="2372681" y="233018"/>
                </a:lnTo>
                <a:lnTo>
                  <a:pt x="2408982" y="211921"/>
                </a:lnTo>
                <a:lnTo>
                  <a:pt x="2430068" y="178612"/>
                </a:lnTo>
                <a:lnTo>
                  <a:pt x="2427678" y="167316"/>
                </a:lnTo>
                <a:lnTo>
                  <a:pt x="2392961" y="134630"/>
                </a:lnTo>
                <a:lnTo>
                  <a:pt x="2348284" y="114053"/>
                </a:lnTo>
                <a:lnTo>
                  <a:pt x="2287710" y="94642"/>
                </a:lnTo>
                <a:lnTo>
                  <a:pt x="2212377" y="76563"/>
                </a:lnTo>
                <a:lnTo>
                  <a:pt x="2169533" y="68076"/>
                </a:lnTo>
                <a:lnTo>
                  <a:pt x="2123425" y="59985"/>
                </a:lnTo>
                <a:lnTo>
                  <a:pt x="2074197" y="52311"/>
                </a:lnTo>
                <a:lnTo>
                  <a:pt x="2021991" y="45074"/>
                </a:lnTo>
                <a:lnTo>
                  <a:pt x="1966949" y="38297"/>
                </a:lnTo>
                <a:lnTo>
                  <a:pt x="1909214" y="31999"/>
                </a:lnTo>
                <a:lnTo>
                  <a:pt x="1848927" y="26201"/>
                </a:lnTo>
                <a:lnTo>
                  <a:pt x="1786232" y="20925"/>
                </a:lnTo>
                <a:lnTo>
                  <a:pt x="1721271" y="16191"/>
                </a:lnTo>
                <a:lnTo>
                  <a:pt x="1654185" y="12021"/>
                </a:lnTo>
                <a:lnTo>
                  <a:pt x="1514210" y="5454"/>
                </a:lnTo>
                <a:lnTo>
                  <a:pt x="1367447" y="1391"/>
                </a:lnTo>
                <a:lnTo>
                  <a:pt x="1215034" y="0"/>
                </a:lnTo>
                <a:close/>
              </a:path>
            </a:pathLst>
          </a:custGeom>
          <a:solidFill>
            <a:srgbClr val="50ACFF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565201" y="2112957"/>
            <a:ext cx="160808" cy="386381"/>
          </a:xfrm>
          <a:custGeom>
            <a:avLst/>
            <a:gdLst/>
            <a:ahLst/>
            <a:cxnLst/>
            <a:rect l="l" t="t" r="r" b="b"/>
            <a:pathLst>
              <a:path w="210820" h="507364">
                <a:moveTo>
                  <a:pt x="32334" y="0"/>
                </a:moveTo>
                <a:lnTo>
                  <a:pt x="0" y="110147"/>
                </a:lnTo>
                <a:lnTo>
                  <a:pt x="159283" y="506844"/>
                </a:lnTo>
                <a:lnTo>
                  <a:pt x="210578" y="473202"/>
                </a:lnTo>
                <a:lnTo>
                  <a:pt x="32334" y="0"/>
                </a:lnTo>
                <a:close/>
              </a:path>
            </a:pathLst>
          </a:custGeom>
          <a:solidFill>
            <a:srgbClr val="B3B3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589518" y="1761772"/>
            <a:ext cx="404731" cy="3485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126070" y="1411876"/>
            <a:ext cx="865552" cy="986505"/>
          </a:xfrm>
          <a:custGeom>
            <a:avLst/>
            <a:gdLst/>
            <a:ahLst/>
            <a:cxnLst/>
            <a:rect l="l" t="t" r="r" b="b"/>
            <a:pathLst>
              <a:path w="1134745" h="1295400">
                <a:moveTo>
                  <a:pt x="617446" y="0"/>
                </a:moveTo>
                <a:lnTo>
                  <a:pt x="549617" y="332"/>
                </a:lnTo>
                <a:lnTo>
                  <a:pt x="220677" y="89649"/>
                </a:lnTo>
                <a:lnTo>
                  <a:pt x="58753" y="260674"/>
                </a:lnTo>
                <a:lnTo>
                  <a:pt x="4856" y="426802"/>
                </a:lnTo>
                <a:lnTo>
                  <a:pt x="0" y="501423"/>
                </a:lnTo>
                <a:lnTo>
                  <a:pt x="2919" y="553593"/>
                </a:lnTo>
                <a:lnTo>
                  <a:pt x="8491" y="605478"/>
                </a:lnTo>
                <a:lnTo>
                  <a:pt x="16695" y="656978"/>
                </a:lnTo>
                <a:lnTo>
                  <a:pt x="27512" y="707994"/>
                </a:lnTo>
                <a:lnTo>
                  <a:pt x="40923" y="758428"/>
                </a:lnTo>
                <a:lnTo>
                  <a:pt x="56908" y="808179"/>
                </a:lnTo>
                <a:lnTo>
                  <a:pt x="198094" y="1211861"/>
                </a:lnTo>
                <a:lnTo>
                  <a:pt x="222711" y="1253695"/>
                </a:lnTo>
                <a:lnTo>
                  <a:pt x="259992" y="1282172"/>
                </a:lnTo>
                <a:lnTo>
                  <a:pt x="305120" y="1294833"/>
                </a:lnTo>
                <a:lnTo>
                  <a:pt x="353275" y="1289217"/>
                </a:lnTo>
                <a:lnTo>
                  <a:pt x="394908" y="1274230"/>
                </a:lnTo>
                <a:lnTo>
                  <a:pt x="437742" y="1255117"/>
                </a:lnTo>
                <a:lnTo>
                  <a:pt x="479725" y="1231456"/>
                </a:lnTo>
                <a:lnTo>
                  <a:pt x="518804" y="1202827"/>
                </a:lnTo>
                <a:lnTo>
                  <a:pt x="552926" y="1168810"/>
                </a:lnTo>
                <a:lnTo>
                  <a:pt x="580039" y="1128985"/>
                </a:lnTo>
                <a:lnTo>
                  <a:pt x="598091" y="1082930"/>
                </a:lnTo>
                <a:lnTo>
                  <a:pt x="605027" y="1030226"/>
                </a:lnTo>
                <a:lnTo>
                  <a:pt x="607347" y="966560"/>
                </a:lnTo>
                <a:lnTo>
                  <a:pt x="612772" y="907226"/>
                </a:lnTo>
                <a:lnTo>
                  <a:pt x="621461" y="852373"/>
                </a:lnTo>
                <a:lnTo>
                  <a:pt x="633574" y="802152"/>
                </a:lnTo>
                <a:lnTo>
                  <a:pt x="649272" y="756713"/>
                </a:lnTo>
                <a:lnTo>
                  <a:pt x="668714" y="716207"/>
                </a:lnTo>
                <a:lnTo>
                  <a:pt x="692060" y="680783"/>
                </a:lnTo>
                <a:lnTo>
                  <a:pt x="719470" y="650593"/>
                </a:lnTo>
                <a:lnTo>
                  <a:pt x="751104" y="625787"/>
                </a:lnTo>
                <a:lnTo>
                  <a:pt x="787122" y="606515"/>
                </a:lnTo>
                <a:lnTo>
                  <a:pt x="827684" y="592927"/>
                </a:lnTo>
                <a:lnTo>
                  <a:pt x="889879" y="578460"/>
                </a:lnTo>
                <a:lnTo>
                  <a:pt x="949644" y="566295"/>
                </a:lnTo>
                <a:lnTo>
                  <a:pt x="1004842" y="556351"/>
                </a:lnTo>
                <a:lnTo>
                  <a:pt x="1053335" y="548550"/>
                </a:lnTo>
                <a:lnTo>
                  <a:pt x="1092987" y="542813"/>
                </a:lnTo>
                <a:lnTo>
                  <a:pt x="1111371" y="536385"/>
                </a:lnTo>
                <a:lnTo>
                  <a:pt x="1125321" y="523833"/>
                </a:lnTo>
                <a:lnTo>
                  <a:pt x="1133528" y="506937"/>
                </a:lnTo>
                <a:lnTo>
                  <a:pt x="1134681" y="487479"/>
                </a:lnTo>
                <a:lnTo>
                  <a:pt x="1131207" y="465280"/>
                </a:lnTo>
                <a:lnTo>
                  <a:pt x="1119935" y="412194"/>
                </a:lnTo>
                <a:lnTo>
                  <a:pt x="1101401" y="350662"/>
                </a:lnTo>
                <a:lnTo>
                  <a:pt x="1073807" y="284453"/>
                </a:lnTo>
                <a:lnTo>
                  <a:pt x="1035359" y="217335"/>
                </a:lnTo>
                <a:lnTo>
                  <a:pt x="1011504" y="184612"/>
                </a:lnTo>
                <a:lnTo>
                  <a:pt x="984261" y="153076"/>
                </a:lnTo>
                <a:lnTo>
                  <a:pt x="953407" y="123196"/>
                </a:lnTo>
                <a:lnTo>
                  <a:pt x="918716" y="95445"/>
                </a:lnTo>
                <a:lnTo>
                  <a:pt x="879965" y="70292"/>
                </a:lnTo>
                <a:lnTo>
                  <a:pt x="836929" y="48210"/>
                </a:lnTo>
                <a:lnTo>
                  <a:pt x="789384" y="29668"/>
                </a:lnTo>
                <a:lnTo>
                  <a:pt x="737105" y="15138"/>
                </a:lnTo>
                <a:lnTo>
                  <a:pt x="679867" y="5092"/>
                </a:lnTo>
                <a:lnTo>
                  <a:pt x="61744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317463" y="1504929"/>
            <a:ext cx="541647" cy="3537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722992" y="1934293"/>
            <a:ext cx="206337" cy="206006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30949" y="0"/>
                </a:moveTo>
                <a:lnTo>
                  <a:pt x="88472" y="8185"/>
                </a:lnTo>
                <a:lnTo>
                  <a:pt x="51982" y="28487"/>
                </a:lnTo>
                <a:lnTo>
                  <a:pt x="23636" y="58613"/>
                </a:lnTo>
                <a:lnTo>
                  <a:pt x="5590" y="96270"/>
                </a:lnTo>
                <a:lnTo>
                  <a:pt x="0" y="139166"/>
                </a:lnTo>
                <a:lnTo>
                  <a:pt x="8185" y="181651"/>
                </a:lnTo>
                <a:lnTo>
                  <a:pt x="28487" y="218147"/>
                </a:lnTo>
                <a:lnTo>
                  <a:pt x="58613" y="246497"/>
                </a:lnTo>
                <a:lnTo>
                  <a:pt x="96270" y="264543"/>
                </a:lnTo>
                <a:lnTo>
                  <a:pt x="139166" y="270129"/>
                </a:lnTo>
                <a:lnTo>
                  <a:pt x="181649" y="261943"/>
                </a:lnTo>
                <a:lnTo>
                  <a:pt x="218142" y="241641"/>
                </a:lnTo>
                <a:lnTo>
                  <a:pt x="246488" y="211515"/>
                </a:lnTo>
                <a:lnTo>
                  <a:pt x="264532" y="173858"/>
                </a:lnTo>
                <a:lnTo>
                  <a:pt x="270116" y="130962"/>
                </a:lnTo>
                <a:lnTo>
                  <a:pt x="261936" y="88485"/>
                </a:lnTo>
                <a:lnTo>
                  <a:pt x="241637" y="51994"/>
                </a:lnTo>
                <a:lnTo>
                  <a:pt x="211512" y="23646"/>
                </a:lnTo>
                <a:lnTo>
                  <a:pt x="173852" y="5596"/>
                </a:lnTo>
                <a:lnTo>
                  <a:pt x="130949" y="0"/>
                </a:lnTo>
                <a:close/>
              </a:path>
            </a:pathLst>
          </a:custGeom>
          <a:solidFill>
            <a:srgbClr val="130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759064" y="1970312"/>
            <a:ext cx="133896" cy="1336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02704" y="2017818"/>
            <a:ext cx="183087" cy="434256"/>
          </a:xfrm>
          <a:custGeom>
            <a:avLst/>
            <a:gdLst/>
            <a:ahLst/>
            <a:cxnLst/>
            <a:rect l="l" t="t" r="r" b="b"/>
            <a:pathLst>
              <a:path w="240029" h="570230">
                <a:moveTo>
                  <a:pt x="36217" y="0"/>
                </a:moveTo>
                <a:lnTo>
                  <a:pt x="21615" y="2775"/>
                </a:lnTo>
                <a:lnTo>
                  <a:pt x="10346" y="10344"/>
                </a:lnTo>
                <a:lnTo>
                  <a:pt x="2947" y="21193"/>
                </a:lnTo>
                <a:lnTo>
                  <a:pt x="0" y="33989"/>
                </a:lnTo>
                <a:lnTo>
                  <a:pt x="2082" y="47403"/>
                </a:lnTo>
                <a:lnTo>
                  <a:pt x="190868" y="569982"/>
                </a:lnTo>
                <a:lnTo>
                  <a:pt x="239813" y="558641"/>
                </a:lnTo>
                <a:lnTo>
                  <a:pt x="69049" y="24606"/>
                </a:lnTo>
                <a:lnTo>
                  <a:pt x="61663" y="11708"/>
                </a:lnTo>
                <a:lnTo>
                  <a:pt x="50142" y="3242"/>
                </a:lnTo>
                <a:lnTo>
                  <a:pt x="36217" y="0"/>
                </a:lnTo>
                <a:close/>
              </a:path>
            </a:pathLst>
          </a:custGeom>
          <a:solidFill>
            <a:srgbClr val="B3B3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136121" y="1847657"/>
            <a:ext cx="236852" cy="209391"/>
          </a:xfrm>
          <a:custGeom>
            <a:avLst/>
            <a:gdLst/>
            <a:ahLst/>
            <a:cxnLst/>
            <a:rect l="l" t="t" r="r" b="b"/>
            <a:pathLst>
              <a:path w="310515" h="274955">
                <a:moveTo>
                  <a:pt x="210518" y="0"/>
                </a:moveTo>
                <a:lnTo>
                  <a:pt x="174523" y="7130"/>
                </a:lnTo>
                <a:lnTo>
                  <a:pt x="0" y="77120"/>
                </a:lnTo>
                <a:lnTo>
                  <a:pt x="8702" y="146964"/>
                </a:lnTo>
                <a:lnTo>
                  <a:pt x="17567" y="190815"/>
                </a:lnTo>
                <a:lnTo>
                  <a:pt x="31961" y="227187"/>
                </a:lnTo>
                <a:lnTo>
                  <a:pt x="57251" y="274592"/>
                </a:lnTo>
                <a:lnTo>
                  <a:pt x="253974" y="188651"/>
                </a:lnTo>
                <a:lnTo>
                  <a:pt x="286195" y="164240"/>
                </a:lnTo>
                <a:lnTo>
                  <a:pt x="305477" y="130384"/>
                </a:lnTo>
                <a:lnTo>
                  <a:pt x="310279" y="91718"/>
                </a:lnTo>
                <a:lnTo>
                  <a:pt x="299059" y="52876"/>
                </a:lnTo>
                <a:lnTo>
                  <a:pt x="276230" y="24138"/>
                </a:lnTo>
                <a:lnTo>
                  <a:pt x="245568" y="6091"/>
                </a:lnTo>
                <a:lnTo>
                  <a:pt x="210518" y="0"/>
                </a:lnTo>
                <a:close/>
              </a:path>
            </a:pathLst>
          </a:custGeom>
          <a:solidFill>
            <a:srgbClr val="130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222283" y="1912353"/>
            <a:ext cx="48258" cy="668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652150" y="1780827"/>
            <a:ext cx="74048" cy="8942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131212" y="1658014"/>
            <a:ext cx="187176" cy="952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838090" y="1569553"/>
            <a:ext cx="66842" cy="29498"/>
          </a:xfrm>
          <a:custGeom>
            <a:avLst/>
            <a:gdLst/>
            <a:ahLst/>
            <a:cxnLst/>
            <a:rect l="l" t="t" r="r" b="b"/>
            <a:pathLst>
              <a:path w="87629" h="38735">
                <a:moveTo>
                  <a:pt x="87198" y="0"/>
                </a:moveTo>
                <a:lnTo>
                  <a:pt x="83369" y="1037"/>
                </a:lnTo>
                <a:lnTo>
                  <a:pt x="60830" y="12469"/>
                </a:lnTo>
                <a:lnTo>
                  <a:pt x="44157" y="20193"/>
                </a:lnTo>
                <a:lnTo>
                  <a:pt x="27124" y="27090"/>
                </a:lnTo>
                <a:lnTo>
                  <a:pt x="3374" y="35743"/>
                </a:lnTo>
                <a:lnTo>
                  <a:pt x="0" y="37833"/>
                </a:lnTo>
                <a:lnTo>
                  <a:pt x="46786" y="26263"/>
                </a:lnTo>
                <a:lnTo>
                  <a:pt x="84811" y="3167"/>
                </a:lnTo>
                <a:lnTo>
                  <a:pt x="87198" y="0"/>
                </a:lnTo>
                <a:close/>
              </a:path>
            </a:pathLst>
          </a:custGeom>
          <a:solidFill>
            <a:srgbClr val="B3B3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292639" y="1843434"/>
            <a:ext cx="402503" cy="533873"/>
          </a:xfrm>
          <a:custGeom>
            <a:avLst/>
            <a:gdLst/>
            <a:ahLst/>
            <a:cxnLst/>
            <a:rect l="l" t="t" r="r" b="b"/>
            <a:pathLst>
              <a:path w="527684" h="701039">
                <a:moveTo>
                  <a:pt x="3594" y="698576"/>
                </a:moveTo>
                <a:lnTo>
                  <a:pt x="38" y="698614"/>
                </a:lnTo>
                <a:lnTo>
                  <a:pt x="0" y="699071"/>
                </a:lnTo>
                <a:lnTo>
                  <a:pt x="3517" y="699490"/>
                </a:lnTo>
                <a:lnTo>
                  <a:pt x="13601" y="700290"/>
                </a:lnTo>
                <a:lnTo>
                  <a:pt x="17779" y="700760"/>
                </a:lnTo>
                <a:lnTo>
                  <a:pt x="22720" y="700913"/>
                </a:lnTo>
                <a:lnTo>
                  <a:pt x="39789" y="700773"/>
                </a:lnTo>
                <a:lnTo>
                  <a:pt x="49948" y="700160"/>
                </a:lnTo>
                <a:lnTo>
                  <a:pt x="61117" y="699044"/>
                </a:lnTo>
                <a:lnTo>
                  <a:pt x="61472" y="698995"/>
                </a:lnTo>
                <a:lnTo>
                  <a:pt x="17830" y="698995"/>
                </a:lnTo>
                <a:lnTo>
                  <a:pt x="13677" y="698741"/>
                </a:lnTo>
                <a:lnTo>
                  <a:pt x="10312" y="698715"/>
                </a:lnTo>
                <a:lnTo>
                  <a:pt x="3594" y="698576"/>
                </a:lnTo>
                <a:close/>
              </a:path>
              <a:path w="527684" h="701039">
                <a:moveTo>
                  <a:pt x="527088" y="0"/>
                </a:moveTo>
                <a:lnTo>
                  <a:pt x="488543" y="9918"/>
                </a:lnTo>
                <a:lnTo>
                  <a:pt x="444153" y="24682"/>
                </a:lnTo>
                <a:lnTo>
                  <a:pt x="389115" y="53390"/>
                </a:lnTo>
                <a:lnTo>
                  <a:pt x="348269" y="91045"/>
                </a:lnTo>
                <a:lnTo>
                  <a:pt x="327419" y="126325"/>
                </a:lnTo>
                <a:lnTo>
                  <a:pt x="316278" y="168479"/>
                </a:lnTo>
                <a:lnTo>
                  <a:pt x="314205" y="214235"/>
                </a:lnTo>
                <a:lnTo>
                  <a:pt x="315379" y="237832"/>
                </a:lnTo>
                <a:lnTo>
                  <a:pt x="317315" y="261821"/>
                </a:lnTo>
                <a:lnTo>
                  <a:pt x="319455" y="286169"/>
                </a:lnTo>
                <a:lnTo>
                  <a:pt x="321182" y="310923"/>
                </a:lnTo>
                <a:lnTo>
                  <a:pt x="322213" y="336108"/>
                </a:lnTo>
                <a:lnTo>
                  <a:pt x="322376" y="361738"/>
                </a:lnTo>
                <a:lnTo>
                  <a:pt x="321513" y="387515"/>
                </a:lnTo>
                <a:lnTo>
                  <a:pt x="316060" y="438548"/>
                </a:lnTo>
                <a:lnTo>
                  <a:pt x="304903" y="487083"/>
                </a:lnTo>
                <a:lnTo>
                  <a:pt x="287871" y="531836"/>
                </a:lnTo>
                <a:lnTo>
                  <a:pt x="264794" y="571525"/>
                </a:lnTo>
                <a:lnTo>
                  <a:pt x="237108" y="605357"/>
                </a:lnTo>
                <a:lnTo>
                  <a:pt x="206617" y="633063"/>
                </a:lnTo>
                <a:lnTo>
                  <a:pt x="174881" y="655053"/>
                </a:lnTo>
                <a:lnTo>
                  <a:pt x="128130" y="678180"/>
                </a:lnTo>
                <a:lnTo>
                  <a:pt x="85483" y="691451"/>
                </a:lnTo>
                <a:lnTo>
                  <a:pt x="39649" y="698207"/>
                </a:lnTo>
                <a:lnTo>
                  <a:pt x="17830" y="698995"/>
                </a:lnTo>
                <a:lnTo>
                  <a:pt x="61472" y="698995"/>
                </a:lnTo>
                <a:lnTo>
                  <a:pt x="100054" y="691669"/>
                </a:lnTo>
                <a:lnTo>
                  <a:pt x="145364" y="676008"/>
                </a:lnTo>
                <a:lnTo>
                  <a:pt x="210004" y="637378"/>
                </a:lnTo>
                <a:lnTo>
                  <a:pt x="241301" y="609392"/>
                </a:lnTo>
                <a:lnTo>
                  <a:pt x="269786" y="575030"/>
                </a:lnTo>
                <a:lnTo>
                  <a:pt x="293575" y="534553"/>
                </a:lnTo>
                <a:lnTo>
                  <a:pt x="311100" y="488957"/>
                </a:lnTo>
                <a:lnTo>
                  <a:pt x="322551" y="439611"/>
                </a:lnTo>
                <a:lnTo>
                  <a:pt x="328117" y="387883"/>
                </a:lnTo>
                <a:lnTo>
                  <a:pt x="328984" y="361660"/>
                </a:lnTo>
                <a:lnTo>
                  <a:pt x="328790" y="335940"/>
                </a:lnTo>
                <a:lnTo>
                  <a:pt x="327710" y="310552"/>
                </a:lnTo>
                <a:lnTo>
                  <a:pt x="325920" y="285635"/>
                </a:lnTo>
                <a:lnTo>
                  <a:pt x="323693" y="261250"/>
                </a:lnTo>
                <a:lnTo>
                  <a:pt x="321676" y="237388"/>
                </a:lnTo>
                <a:lnTo>
                  <a:pt x="320419" y="214235"/>
                </a:lnTo>
                <a:lnTo>
                  <a:pt x="320453" y="191058"/>
                </a:lnTo>
                <a:lnTo>
                  <a:pt x="322186" y="169269"/>
                </a:lnTo>
                <a:lnTo>
                  <a:pt x="332649" y="128469"/>
                </a:lnTo>
                <a:lnTo>
                  <a:pt x="352436" y="94318"/>
                </a:lnTo>
                <a:lnTo>
                  <a:pt x="391794" y="57226"/>
                </a:lnTo>
                <a:lnTo>
                  <a:pt x="445546" y="28111"/>
                </a:lnTo>
                <a:lnTo>
                  <a:pt x="489305" y="12369"/>
                </a:lnTo>
                <a:lnTo>
                  <a:pt x="523849" y="1587"/>
                </a:lnTo>
                <a:lnTo>
                  <a:pt x="527202" y="444"/>
                </a:lnTo>
                <a:lnTo>
                  <a:pt x="527088" y="0"/>
                </a:lnTo>
                <a:close/>
              </a:path>
            </a:pathLst>
          </a:custGeom>
          <a:solidFill>
            <a:srgbClr val="B3B3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275589" y="2431163"/>
            <a:ext cx="967267" cy="599157"/>
          </a:xfrm>
          <a:custGeom>
            <a:avLst/>
            <a:gdLst/>
            <a:ahLst/>
            <a:cxnLst/>
            <a:rect l="l" t="t" r="r" b="b"/>
            <a:pathLst>
              <a:path w="1268095" h="786764">
                <a:moveTo>
                  <a:pt x="839566" y="0"/>
                </a:moveTo>
                <a:lnTo>
                  <a:pt x="793366" y="2350"/>
                </a:lnTo>
                <a:lnTo>
                  <a:pt x="746925" y="10019"/>
                </a:lnTo>
                <a:lnTo>
                  <a:pt x="700034" y="22059"/>
                </a:lnTo>
                <a:lnTo>
                  <a:pt x="654228" y="36907"/>
                </a:lnTo>
                <a:lnTo>
                  <a:pt x="609618" y="54485"/>
                </a:lnTo>
                <a:lnTo>
                  <a:pt x="566316" y="74712"/>
                </a:lnTo>
                <a:lnTo>
                  <a:pt x="524432" y="97509"/>
                </a:lnTo>
                <a:lnTo>
                  <a:pt x="484079" y="122796"/>
                </a:lnTo>
                <a:lnTo>
                  <a:pt x="445365" y="150494"/>
                </a:lnTo>
                <a:lnTo>
                  <a:pt x="408404" y="180524"/>
                </a:lnTo>
                <a:lnTo>
                  <a:pt x="373307" y="212806"/>
                </a:lnTo>
                <a:lnTo>
                  <a:pt x="340183" y="247260"/>
                </a:lnTo>
                <a:lnTo>
                  <a:pt x="309145" y="283807"/>
                </a:lnTo>
                <a:lnTo>
                  <a:pt x="280304" y="322368"/>
                </a:lnTo>
                <a:lnTo>
                  <a:pt x="253771" y="362863"/>
                </a:lnTo>
                <a:lnTo>
                  <a:pt x="0" y="777810"/>
                </a:lnTo>
                <a:lnTo>
                  <a:pt x="1257998" y="786141"/>
                </a:lnTo>
                <a:lnTo>
                  <a:pt x="1261965" y="751854"/>
                </a:lnTo>
                <a:lnTo>
                  <a:pt x="1267474" y="658436"/>
                </a:lnTo>
                <a:lnTo>
                  <a:pt x="1264936" y="520051"/>
                </a:lnTo>
                <a:lnTo>
                  <a:pt x="1244765" y="350861"/>
                </a:lnTo>
                <a:lnTo>
                  <a:pt x="1235405" y="309153"/>
                </a:lnTo>
                <a:lnTo>
                  <a:pt x="1222882" y="269340"/>
                </a:lnTo>
                <a:lnTo>
                  <a:pt x="1204482" y="226067"/>
                </a:lnTo>
                <a:lnTo>
                  <a:pt x="1181649" y="185967"/>
                </a:lnTo>
                <a:lnTo>
                  <a:pt x="1154764" y="149233"/>
                </a:lnTo>
                <a:lnTo>
                  <a:pt x="1124210" y="116063"/>
                </a:lnTo>
                <a:lnTo>
                  <a:pt x="1090366" y="86649"/>
                </a:lnTo>
                <a:lnTo>
                  <a:pt x="1053614" y="61189"/>
                </a:lnTo>
                <a:lnTo>
                  <a:pt x="1014335" y="39875"/>
                </a:lnTo>
                <a:lnTo>
                  <a:pt x="972910" y="22905"/>
                </a:lnTo>
                <a:lnTo>
                  <a:pt x="929719" y="10472"/>
                </a:lnTo>
                <a:lnTo>
                  <a:pt x="885144" y="2772"/>
                </a:lnTo>
                <a:lnTo>
                  <a:pt x="83956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383487" y="2664493"/>
            <a:ext cx="317637" cy="1828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48412" y="2582025"/>
            <a:ext cx="283351" cy="283862"/>
          </a:xfrm>
          <a:custGeom>
            <a:avLst/>
            <a:gdLst/>
            <a:ahLst/>
            <a:cxnLst/>
            <a:rect l="l" t="t" r="r" b="b"/>
            <a:pathLst>
              <a:path w="371475" h="372745">
                <a:moveTo>
                  <a:pt x="192066" y="0"/>
                </a:moveTo>
                <a:lnTo>
                  <a:pt x="142676" y="4872"/>
                </a:lnTo>
                <a:lnTo>
                  <a:pt x="105800" y="18008"/>
                </a:lnTo>
                <a:lnTo>
                  <a:pt x="71426" y="39542"/>
                </a:lnTo>
                <a:lnTo>
                  <a:pt x="41524" y="68829"/>
                </a:lnTo>
                <a:lnTo>
                  <a:pt x="18446" y="105207"/>
                </a:lnTo>
                <a:lnTo>
                  <a:pt x="1677" y="161692"/>
                </a:lnTo>
                <a:lnTo>
                  <a:pt x="0" y="191624"/>
                </a:lnTo>
                <a:lnTo>
                  <a:pt x="46" y="192323"/>
                </a:lnTo>
                <a:lnTo>
                  <a:pt x="11480" y="250498"/>
                </a:lnTo>
                <a:lnTo>
                  <a:pt x="39768" y="301153"/>
                </a:lnTo>
                <a:lnTo>
                  <a:pt x="69390" y="331335"/>
                </a:lnTo>
                <a:lnTo>
                  <a:pt x="103947" y="353452"/>
                </a:lnTo>
                <a:lnTo>
                  <a:pt x="153769" y="369824"/>
                </a:lnTo>
                <a:lnTo>
                  <a:pt x="178853" y="372415"/>
                </a:lnTo>
                <a:lnTo>
                  <a:pt x="203373" y="371682"/>
                </a:lnTo>
                <a:lnTo>
                  <a:pt x="226823" y="368141"/>
                </a:lnTo>
                <a:lnTo>
                  <a:pt x="232223" y="366597"/>
                </a:lnTo>
                <a:lnTo>
                  <a:pt x="179103" y="366597"/>
                </a:lnTo>
                <a:lnTo>
                  <a:pt x="154824" y="363948"/>
                </a:lnTo>
                <a:lnTo>
                  <a:pt x="106708" y="347883"/>
                </a:lnTo>
                <a:lnTo>
                  <a:pt x="73398" y="326388"/>
                </a:lnTo>
                <a:lnTo>
                  <a:pt x="44870" y="297161"/>
                </a:lnTo>
                <a:lnTo>
                  <a:pt x="17655" y="248231"/>
                </a:lnTo>
                <a:lnTo>
                  <a:pt x="6605" y="191624"/>
                </a:lnTo>
                <a:lnTo>
                  <a:pt x="8232" y="162550"/>
                </a:lnTo>
                <a:lnTo>
                  <a:pt x="24341" y="108044"/>
                </a:lnTo>
                <a:lnTo>
                  <a:pt x="46537" y="72886"/>
                </a:lnTo>
                <a:lnTo>
                  <a:pt x="75337" y="44495"/>
                </a:lnTo>
                <a:lnTo>
                  <a:pt x="108473" y="23554"/>
                </a:lnTo>
                <a:lnTo>
                  <a:pt x="168147" y="6542"/>
                </a:lnTo>
                <a:lnTo>
                  <a:pt x="191912" y="5653"/>
                </a:lnTo>
                <a:lnTo>
                  <a:pt x="231734" y="5653"/>
                </a:lnTo>
                <a:lnTo>
                  <a:pt x="215685" y="2102"/>
                </a:lnTo>
                <a:lnTo>
                  <a:pt x="192066" y="0"/>
                </a:lnTo>
                <a:close/>
              </a:path>
              <a:path w="371475" h="372745">
                <a:moveTo>
                  <a:pt x="231734" y="5653"/>
                </a:moveTo>
                <a:lnTo>
                  <a:pt x="191912" y="5653"/>
                </a:lnTo>
                <a:lnTo>
                  <a:pt x="214847" y="7525"/>
                </a:lnTo>
                <a:lnTo>
                  <a:pt x="236623" y="12157"/>
                </a:lnTo>
                <a:lnTo>
                  <a:pt x="275413" y="28297"/>
                </a:lnTo>
                <a:lnTo>
                  <a:pt x="319868" y="62874"/>
                </a:lnTo>
                <a:lnTo>
                  <a:pt x="353813" y="113739"/>
                </a:lnTo>
                <a:lnTo>
                  <a:pt x="366632" y="155011"/>
                </a:lnTo>
                <a:lnTo>
                  <a:pt x="369833" y="177647"/>
                </a:lnTo>
                <a:lnTo>
                  <a:pt x="370447" y="180588"/>
                </a:lnTo>
                <a:lnTo>
                  <a:pt x="370009" y="183562"/>
                </a:lnTo>
                <a:lnTo>
                  <a:pt x="369587" y="192323"/>
                </a:lnTo>
                <a:lnTo>
                  <a:pt x="368190" y="206350"/>
                </a:lnTo>
                <a:lnTo>
                  <a:pt x="357904" y="248314"/>
                </a:lnTo>
                <a:lnTo>
                  <a:pt x="327121" y="301153"/>
                </a:lnTo>
                <a:lnTo>
                  <a:pt x="284855" y="338366"/>
                </a:lnTo>
                <a:lnTo>
                  <a:pt x="247115" y="356829"/>
                </a:lnTo>
                <a:lnTo>
                  <a:pt x="202876" y="366042"/>
                </a:lnTo>
                <a:lnTo>
                  <a:pt x="179103" y="366597"/>
                </a:lnTo>
                <a:lnTo>
                  <a:pt x="232223" y="366597"/>
                </a:lnTo>
                <a:lnTo>
                  <a:pt x="269142" y="353100"/>
                </a:lnTo>
                <a:lnTo>
                  <a:pt x="303861" y="330524"/>
                </a:lnTo>
                <a:lnTo>
                  <a:pt x="340607" y="289922"/>
                </a:lnTo>
                <a:lnTo>
                  <a:pt x="360876" y="249447"/>
                </a:lnTo>
                <a:lnTo>
                  <a:pt x="367323" y="225851"/>
                </a:lnTo>
                <a:lnTo>
                  <a:pt x="369114" y="218713"/>
                </a:lnTo>
                <a:lnTo>
                  <a:pt x="369622" y="212185"/>
                </a:lnTo>
                <a:lnTo>
                  <a:pt x="370211" y="206350"/>
                </a:lnTo>
                <a:lnTo>
                  <a:pt x="370942" y="200959"/>
                </a:lnTo>
                <a:lnTo>
                  <a:pt x="370867" y="191624"/>
                </a:lnTo>
                <a:lnTo>
                  <a:pt x="370727" y="183562"/>
                </a:lnTo>
                <a:lnTo>
                  <a:pt x="370650" y="181591"/>
                </a:lnTo>
                <a:lnTo>
                  <a:pt x="370536" y="177603"/>
                </a:lnTo>
                <a:lnTo>
                  <a:pt x="370173" y="168959"/>
                </a:lnTo>
                <a:lnTo>
                  <a:pt x="370053" y="164979"/>
                </a:lnTo>
                <a:lnTo>
                  <a:pt x="369711" y="160217"/>
                </a:lnTo>
                <a:lnTo>
                  <a:pt x="368606" y="154667"/>
                </a:lnTo>
                <a:lnTo>
                  <a:pt x="367691" y="149092"/>
                </a:lnTo>
                <a:lnTo>
                  <a:pt x="366790" y="142615"/>
                </a:lnTo>
                <a:lnTo>
                  <a:pt x="364580" y="135592"/>
                </a:lnTo>
                <a:lnTo>
                  <a:pt x="350685" y="99796"/>
                </a:lnTo>
                <a:lnTo>
                  <a:pt x="322941" y="59960"/>
                </a:lnTo>
                <a:lnTo>
                  <a:pt x="277812" y="24021"/>
                </a:lnTo>
                <a:lnTo>
                  <a:pt x="238080" y="7057"/>
                </a:lnTo>
                <a:lnTo>
                  <a:pt x="231734" y="5653"/>
                </a:lnTo>
                <a:close/>
              </a:path>
            </a:pathLst>
          </a:custGeom>
          <a:solidFill>
            <a:srgbClr val="B3B3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09640" y="2543359"/>
            <a:ext cx="360848" cy="361235"/>
          </a:xfrm>
          <a:custGeom>
            <a:avLst/>
            <a:gdLst/>
            <a:ahLst/>
            <a:cxnLst/>
            <a:rect l="l" t="t" r="r" b="b"/>
            <a:pathLst>
              <a:path w="473075" h="474345">
                <a:moveTo>
                  <a:pt x="244318" y="0"/>
                </a:moveTo>
                <a:lnTo>
                  <a:pt x="181462" y="6243"/>
                </a:lnTo>
                <a:lnTo>
                  <a:pt x="134553" y="22980"/>
                </a:lnTo>
                <a:lnTo>
                  <a:pt x="90844" y="50384"/>
                </a:lnTo>
                <a:lnTo>
                  <a:pt x="58688" y="80863"/>
                </a:lnTo>
                <a:lnTo>
                  <a:pt x="23459" y="133960"/>
                </a:lnTo>
                <a:lnTo>
                  <a:pt x="2135" y="205805"/>
                </a:lnTo>
                <a:lnTo>
                  <a:pt x="0" y="243932"/>
                </a:lnTo>
                <a:lnTo>
                  <a:pt x="65" y="244795"/>
                </a:lnTo>
                <a:lnTo>
                  <a:pt x="14598" y="318770"/>
                </a:lnTo>
                <a:lnTo>
                  <a:pt x="50572" y="383212"/>
                </a:lnTo>
                <a:lnTo>
                  <a:pt x="81515" y="415824"/>
                </a:lnTo>
                <a:lnTo>
                  <a:pt x="117066" y="441518"/>
                </a:lnTo>
                <a:lnTo>
                  <a:pt x="163602" y="462422"/>
                </a:lnTo>
                <a:lnTo>
                  <a:pt x="227504" y="473948"/>
                </a:lnTo>
                <a:lnTo>
                  <a:pt x="258709" y="473038"/>
                </a:lnTo>
                <a:lnTo>
                  <a:pt x="288558" y="468556"/>
                </a:lnTo>
                <a:lnTo>
                  <a:pt x="290022" y="468139"/>
                </a:lnTo>
                <a:lnTo>
                  <a:pt x="227747" y="468139"/>
                </a:lnTo>
                <a:lnTo>
                  <a:pt x="196631" y="464760"/>
                </a:lnTo>
                <a:lnTo>
                  <a:pt x="150071" y="451076"/>
                </a:lnTo>
                <a:lnTo>
                  <a:pt x="106033" y="426875"/>
                </a:lnTo>
                <a:lnTo>
                  <a:pt x="73062" y="399077"/>
                </a:lnTo>
                <a:lnTo>
                  <a:pt x="35796" y="349534"/>
                </a:lnTo>
                <a:lnTo>
                  <a:pt x="10929" y="281023"/>
                </a:lnTo>
                <a:lnTo>
                  <a:pt x="6592" y="243932"/>
                </a:lnTo>
                <a:lnTo>
                  <a:pt x="8683" y="206664"/>
                </a:lnTo>
                <a:lnTo>
                  <a:pt x="29349" y="136797"/>
                </a:lnTo>
                <a:lnTo>
                  <a:pt x="52439" y="98700"/>
                </a:lnTo>
                <a:lnTo>
                  <a:pt x="81668" y="66421"/>
                </a:lnTo>
                <a:lnTo>
                  <a:pt x="122567" y="36290"/>
                </a:lnTo>
                <a:lnTo>
                  <a:pt x="182867" y="12041"/>
                </a:lnTo>
                <a:lnTo>
                  <a:pt x="244166" y="5659"/>
                </a:lnTo>
                <a:lnTo>
                  <a:pt x="288002" y="5659"/>
                </a:lnTo>
                <a:lnTo>
                  <a:pt x="274384" y="2657"/>
                </a:lnTo>
                <a:lnTo>
                  <a:pt x="244318" y="0"/>
                </a:lnTo>
                <a:close/>
              </a:path>
              <a:path w="473075" h="474345">
                <a:moveTo>
                  <a:pt x="288002" y="5659"/>
                </a:moveTo>
                <a:lnTo>
                  <a:pt x="244166" y="5659"/>
                </a:lnTo>
                <a:lnTo>
                  <a:pt x="273546" y="8080"/>
                </a:lnTo>
                <a:lnTo>
                  <a:pt x="301435" y="14043"/>
                </a:lnTo>
                <a:lnTo>
                  <a:pt x="351102" y="34756"/>
                </a:lnTo>
                <a:lnTo>
                  <a:pt x="391466" y="63124"/>
                </a:lnTo>
                <a:lnTo>
                  <a:pt x="422021" y="95509"/>
                </a:lnTo>
                <a:lnTo>
                  <a:pt x="443426" y="128467"/>
                </a:lnTo>
                <a:lnTo>
                  <a:pt x="461798" y="173154"/>
                </a:lnTo>
                <a:lnTo>
                  <a:pt x="470298" y="214945"/>
                </a:lnTo>
                <a:lnTo>
                  <a:pt x="471417" y="226052"/>
                </a:lnTo>
                <a:lnTo>
                  <a:pt x="472111" y="229809"/>
                </a:lnTo>
                <a:lnTo>
                  <a:pt x="471650" y="233619"/>
                </a:lnTo>
                <a:lnTo>
                  <a:pt x="471205" y="244795"/>
                </a:lnTo>
                <a:lnTo>
                  <a:pt x="469505" y="262738"/>
                </a:lnTo>
                <a:lnTo>
                  <a:pt x="461713" y="301206"/>
                </a:lnTo>
                <a:lnTo>
                  <a:pt x="441008" y="349621"/>
                </a:lnTo>
                <a:lnTo>
                  <a:pt x="417228" y="384192"/>
                </a:lnTo>
                <a:lnTo>
                  <a:pt x="383731" y="417134"/>
                </a:lnTo>
                <a:lnTo>
                  <a:pt x="340185" y="444885"/>
                </a:lnTo>
                <a:lnTo>
                  <a:pt x="287389" y="463197"/>
                </a:lnTo>
                <a:lnTo>
                  <a:pt x="227747" y="468139"/>
                </a:lnTo>
                <a:lnTo>
                  <a:pt x="290022" y="468139"/>
                </a:lnTo>
                <a:lnTo>
                  <a:pt x="342442" y="449460"/>
                </a:lnTo>
                <a:lnTo>
                  <a:pt x="386678" y="420754"/>
                </a:lnTo>
                <a:lnTo>
                  <a:pt x="420482" y="386859"/>
                </a:lnTo>
                <a:lnTo>
                  <a:pt x="444247" y="351412"/>
                </a:lnTo>
                <a:lnTo>
                  <a:pt x="464469" y="301997"/>
                </a:lnTo>
                <a:lnTo>
                  <a:pt x="467780" y="287543"/>
                </a:lnTo>
                <a:lnTo>
                  <a:pt x="470079" y="278437"/>
                </a:lnTo>
                <a:lnTo>
                  <a:pt x="470752" y="270132"/>
                </a:lnTo>
                <a:lnTo>
                  <a:pt x="471544" y="262738"/>
                </a:lnTo>
                <a:lnTo>
                  <a:pt x="472504" y="255819"/>
                </a:lnTo>
                <a:lnTo>
                  <a:pt x="472377" y="233619"/>
                </a:lnTo>
                <a:lnTo>
                  <a:pt x="472238" y="228514"/>
                </a:lnTo>
                <a:lnTo>
                  <a:pt x="472136" y="225999"/>
                </a:lnTo>
                <a:lnTo>
                  <a:pt x="471565" y="214836"/>
                </a:lnTo>
                <a:lnTo>
                  <a:pt x="471399" y="209908"/>
                </a:lnTo>
                <a:lnTo>
                  <a:pt x="470930" y="203825"/>
                </a:lnTo>
                <a:lnTo>
                  <a:pt x="469494" y="196751"/>
                </a:lnTo>
                <a:lnTo>
                  <a:pt x="468313" y="189652"/>
                </a:lnTo>
                <a:lnTo>
                  <a:pt x="467132" y="181397"/>
                </a:lnTo>
                <a:lnTo>
                  <a:pt x="464275" y="172443"/>
                </a:lnTo>
                <a:lnTo>
                  <a:pt x="460096" y="158220"/>
                </a:lnTo>
                <a:lnTo>
                  <a:pt x="436894" y="110124"/>
                </a:lnTo>
                <a:lnTo>
                  <a:pt x="411025" y="76177"/>
                </a:lnTo>
                <a:lnTo>
                  <a:pt x="375222" y="44402"/>
                </a:lnTo>
                <a:lnTo>
                  <a:pt x="329328" y="18443"/>
                </a:lnTo>
                <a:lnTo>
                  <a:pt x="302892" y="8940"/>
                </a:lnTo>
                <a:lnTo>
                  <a:pt x="288002" y="5659"/>
                </a:lnTo>
                <a:close/>
              </a:path>
            </a:pathLst>
          </a:custGeom>
          <a:solidFill>
            <a:srgbClr val="B3B3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18115" y="2726091"/>
            <a:ext cx="0" cy="298853"/>
          </a:xfrm>
          <a:custGeom>
            <a:avLst/>
            <a:gdLst/>
            <a:ahLst/>
            <a:cxnLst/>
            <a:rect l="l" t="t" r="r" b="b"/>
            <a:pathLst>
              <a:path h="392429">
                <a:moveTo>
                  <a:pt x="0" y="0"/>
                </a:moveTo>
                <a:lnTo>
                  <a:pt x="0" y="391858"/>
                </a:lnTo>
              </a:path>
            </a:pathLst>
          </a:custGeom>
          <a:ln w="20420">
            <a:solidFill>
              <a:srgbClr val="B3B3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157976" y="2718346"/>
            <a:ext cx="0" cy="310943"/>
          </a:xfrm>
          <a:custGeom>
            <a:avLst/>
            <a:gdLst/>
            <a:ahLst/>
            <a:cxnLst/>
            <a:rect l="l" t="t" r="r" b="b"/>
            <a:pathLst>
              <a:path h="408304">
                <a:moveTo>
                  <a:pt x="0" y="0"/>
                </a:moveTo>
                <a:lnTo>
                  <a:pt x="0" y="408304"/>
                </a:lnTo>
              </a:path>
            </a:pathLst>
          </a:custGeom>
          <a:ln w="31800">
            <a:solidFill>
              <a:srgbClr val="B3B3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996081" y="2713998"/>
            <a:ext cx="173885" cy="0"/>
          </a:xfrm>
          <a:custGeom>
            <a:avLst/>
            <a:gdLst/>
            <a:ahLst/>
            <a:cxnLst/>
            <a:rect l="l" t="t" r="r" b="b"/>
            <a:pathLst>
              <a:path w="227965">
                <a:moveTo>
                  <a:pt x="0" y="0"/>
                </a:moveTo>
                <a:lnTo>
                  <a:pt x="227685" y="0"/>
                </a:lnTo>
              </a:path>
            </a:pathLst>
          </a:custGeom>
          <a:ln w="12179">
            <a:solidFill>
              <a:srgbClr val="B3B3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557305" y="2492291"/>
            <a:ext cx="659214" cy="537742"/>
          </a:xfrm>
          <a:custGeom>
            <a:avLst/>
            <a:gdLst/>
            <a:ahLst/>
            <a:cxnLst/>
            <a:rect l="l" t="t" r="r" b="b"/>
            <a:pathLst>
              <a:path w="864234" h="706120">
                <a:moveTo>
                  <a:pt x="612313" y="6596"/>
                </a:moveTo>
                <a:lnTo>
                  <a:pt x="544328" y="6596"/>
                </a:lnTo>
                <a:lnTo>
                  <a:pt x="591135" y="9454"/>
                </a:lnTo>
                <a:lnTo>
                  <a:pt x="636526" y="17586"/>
                </a:lnTo>
                <a:lnTo>
                  <a:pt x="679703" y="31344"/>
                </a:lnTo>
                <a:lnTo>
                  <a:pt x="719374" y="51308"/>
                </a:lnTo>
                <a:lnTo>
                  <a:pt x="753986" y="77597"/>
                </a:lnTo>
                <a:lnTo>
                  <a:pt x="782016" y="109579"/>
                </a:lnTo>
                <a:lnTo>
                  <a:pt x="803236" y="145466"/>
                </a:lnTo>
                <a:lnTo>
                  <a:pt x="818542" y="183302"/>
                </a:lnTo>
                <a:lnTo>
                  <a:pt x="829406" y="221583"/>
                </a:lnTo>
                <a:lnTo>
                  <a:pt x="837025" y="259655"/>
                </a:lnTo>
                <a:lnTo>
                  <a:pt x="847060" y="333043"/>
                </a:lnTo>
                <a:lnTo>
                  <a:pt x="854093" y="401526"/>
                </a:lnTo>
                <a:lnTo>
                  <a:pt x="859432" y="493617"/>
                </a:lnTo>
                <a:lnTo>
                  <a:pt x="859922" y="547157"/>
                </a:lnTo>
                <a:lnTo>
                  <a:pt x="858720" y="593806"/>
                </a:lnTo>
                <a:lnTo>
                  <a:pt x="856551" y="632930"/>
                </a:lnTo>
                <a:lnTo>
                  <a:pt x="853088" y="676589"/>
                </a:lnTo>
                <a:lnTo>
                  <a:pt x="850868" y="700888"/>
                </a:lnTo>
                <a:lnTo>
                  <a:pt x="850633" y="703974"/>
                </a:lnTo>
                <a:lnTo>
                  <a:pt x="850671" y="705625"/>
                </a:lnTo>
                <a:lnTo>
                  <a:pt x="851087" y="703974"/>
                </a:lnTo>
                <a:lnTo>
                  <a:pt x="856171" y="663926"/>
                </a:lnTo>
                <a:lnTo>
                  <a:pt x="861882" y="593806"/>
                </a:lnTo>
                <a:lnTo>
                  <a:pt x="863620" y="547157"/>
                </a:lnTo>
                <a:lnTo>
                  <a:pt x="863637" y="493513"/>
                </a:lnTo>
                <a:lnTo>
                  <a:pt x="861212" y="433400"/>
                </a:lnTo>
                <a:lnTo>
                  <a:pt x="855987" y="367446"/>
                </a:lnTo>
                <a:lnTo>
                  <a:pt x="848029" y="296177"/>
                </a:lnTo>
                <a:lnTo>
                  <a:pt x="835067" y="220256"/>
                </a:lnTo>
                <a:lnTo>
                  <a:pt x="824192" y="181412"/>
                </a:lnTo>
                <a:lnTo>
                  <a:pt x="808723" y="142812"/>
                </a:lnTo>
                <a:lnTo>
                  <a:pt x="787076" y="105959"/>
                </a:lnTo>
                <a:lnTo>
                  <a:pt x="758304" y="72974"/>
                </a:lnTo>
                <a:lnTo>
                  <a:pt x="722750" y="45874"/>
                </a:lnTo>
                <a:lnTo>
                  <a:pt x="682129" y="25337"/>
                </a:lnTo>
                <a:lnTo>
                  <a:pt x="638073" y="11238"/>
                </a:lnTo>
                <a:lnTo>
                  <a:pt x="612313" y="6596"/>
                </a:lnTo>
                <a:close/>
              </a:path>
              <a:path w="864234" h="706120">
                <a:moveTo>
                  <a:pt x="544378" y="0"/>
                </a:moveTo>
                <a:lnTo>
                  <a:pt x="496214" y="2096"/>
                </a:lnTo>
                <a:lnTo>
                  <a:pt x="448600" y="10587"/>
                </a:lnTo>
                <a:lnTo>
                  <a:pt x="403834" y="27584"/>
                </a:lnTo>
                <a:lnTo>
                  <a:pt x="365034" y="54639"/>
                </a:lnTo>
                <a:lnTo>
                  <a:pt x="335025" y="90170"/>
                </a:lnTo>
                <a:lnTo>
                  <a:pt x="313615" y="130428"/>
                </a:lnTo>
                <a:lnTo>
                  <a:pt x="299283" y="172523"/>
                </a:lnTo>
                <a:lnTo>
                  <a:pt x="290211" y="215200"/>
                </a:lnTo>
                <a:lnTo>
                  <a:pt x="284581" y="257200"/>
                </a:lnTo>
                <a:lnTo>
                  <a:pt x="280370" y="298856"/>
                </a:lnTo>
                <a:lnTo>
                  <a:pt x="276021" y="338088"/>
                </a:lnTo>
                <a:lnTo>
                  <a:pt x="270283" y="376449"/>
                </a:lnTo>
                <a:lnTo>
                  <a:pt x="251871" y="447915"/>
                </a:lnTo>
                <a:lnTo>
                  <a:pt x="225549" y="511141"/>
                </a:lnTo>
                <a:lnTo>
                  <a:pt x="193165" y="564865"/>
                </a:lnTo>
                <a:lnTo>
                  <a:pt x="157086" y="608344"/>
                </a:lnTo>
                <a:lnTo>
                  <a:pt x="119955" y="641575"/>
                </a:lnTo>
                <a:lnTo>
                  <a:pt x="84424" y="665299"/>
                </a:lnTo>
                <a:lnTo>
                  <a:pt x="39534" y="686905"/>
                </a:lnTo>
                <a:lnTo>
                  <a:pt x="4610" y="698513"/>
                </a:lnTo>
                <a:lnTo>
                  <a:pt x="1562" y="699402"/>
                </a:lnTo>
                <a:lnTo>
                  <a:pt x="0" y="699897"/>
                </a:lnTo>
                <a:lnTo>
                  <a:pt x="50" y="700113"/>
                </a:lnTo>
                <a:lnTo>
                  <a:pt x="1663" y="699834"/>
                </a:lnTo>
                <a:lnTo>
                  <a:pt x="4775" y="699173"/>
                </a:lnTo>
                <a:lnTo>
                  <a:pt x="7899" y="698551"/>
                </a:lnTo>
                <a:lnTo>
                  <a:pt x="54000" y="683306"/>
                </a:lnTo>
                <a:lnTo>
                  <a:pt x="103552" y="657166"/>
                </a:lnTo>
                <a:lnTo>
                  <a:pt x="140969" y="629031"/>
                </a:lnTo>
                <a:lnTo>
                  <a:pt x="178635" y="590595"/>
                </a:lnTo>
                <a:lnTo>
                  <a:pt x="214033" y="541719"/>
                </a:lnTo>
                <a:lnTo>
                  <a:pt x="244282" y="482621"/>
                </a:lnTo>
                <a:lnTo>
                  <a:pt x="267474" y="414503"/>
                </a:lnTo>
                <a:lnTo>
                  <a:pt x="281793" y="338820"/>
                </a:lnTo>
                <a:lnTo>
                  <a:pt x="286428" y="298263"/>
                </a:lnTo>
                <a:lnTo>
                  <a:pt x="290626" y="257899"/>
                </a:lnTo>
                <a:lnTo>
                  <a:pt x="296328" y="216231"/>
                </a:lnTo>
                <a:lnTo>
                  <a:pt x="305381" y="174166"/>
                </a:lnTo>
                <a:lnTo>
                  <a:pt x="319505" y="132928"/>
                </a:lnTo>
                <a:lnTo>
                  <a:pt x="340423" y="93739"/>
                </a:lnTo>
                <a:lnTo>
                  <a:pt x="369454" y="59444"/>
                </a:lnTo>
                <a:lnTo>
                  <a:pt x="406857" y="33426"/>
                </a:lnTo>
                <a:lnTo>
                  <a:pt x="450292" y="16972"/>
                </a:lnTo>
                <a:lnTo>
                  <a:pt x="496900" y="8661"/>
                </a:lnTo>
                <a:lnTo>
                  <a:pt x="544328" y="6596"/>
                </a:lnTo>
                <a:lnTo>
                  <a:pt x="612313" y="6596"/>
                </a:lnTo>
                <a:lnTo>
                  <a:pt x="591910" y="2920"/>
                </a:lnTo>
                <a:lnTo>
                  <a:pt x="544378" y="0"/>
                </a:lnTo>
                <a:close/>
              </a:path>
            </a:pathLst>
          </a:custGeom>
          <a:solidFill>
            <a:srgbClr val="B3B3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391914" y="2677424"/>
            <a:ext cx="284197" cy="1561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730709" y="2019776"/>
            <a:ext cx="746301" cy="7450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135248" y="2033709"/>
            <a:ext cx="746301" cy="7450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558384" y="2056915"/>
            <a:ext cx="746301" cy="7427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023650" y="2154405"/>
            <a:ext cx="746301" cy="7427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685495" y="2445549"/>
            <a:ext cx="18406" cy="18376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8338" y="0"/>
                </a:moveTo>
                <a:lnTo>
                  <a:pt x="5283" y="0"/>
                </a:lnTo>
                <a:lnTo>
                  <a:pt x="0" y="5295"/>
                </a:lnTo>
                <a:lnTo>
                  <a:pt x="0" y="18364"/>
                </a:lnTo>
                <a:lnTo>
                  <a:pt x="5283" y="23647"/>
                </a:lnTo>
                <a:lnTo>
                  <a:pt x="18338" y="23647"/>
                </a:lnTo>
                <a:lnTo>
                  <a:pt x="23634" y="18364"/>
                </a:lnTo>
                <a:lnTo>
                  <a:pt x="23634" y="5295"/>
                </a:lnTo>
                <a:lnTo>
                  <a:pt x="18338" y="0"/>
                </a:lnTo>
                <a:close/>
              </a:path>
            </a:pathLst>
          </a:custGeom>
          <a:solidFill>
            <a:srgbClr val="50ACFF">
              <a:alpha val="71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388398" y="2314123"/>
            <a:ext cx="18406" cy="18376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8338" y="0"/>
                </a:moveTo>
                <a:lnTo>
                  <a:pt x="5283" y="0"/>
                </a:lnTo>
                <a:lnTo>
                  <a:pt x="0" y="5295"/>
                </a:lnTo>
                <a:lnTo>
                  <a:pt x="0" y="18351"/>
                </a:lnTo>
                <a:lnTo>
                  <a:pt x="5283" y="23647"/>
                </a:lnTo>
                <a:lnTo>
                  <a:pt x="18338" y="23647"/>
                </a:lnTo>
                <a:lnTo>
                  <a:pt x="23634" y="18351"/>
                </a:lnTo>
                <a:lnTo>
                  <a:pt x="23634" y="5295"/>
                </a:lnTo>
                <a:lnTo>
                  <a:pt x="18338" y="0"/>
                </a:lnTo>
                <a:close/>
              </a:path>
            </a:pathLst>
          </a:custGeom>
          <a:solidFill>
            <a:srgbClr val="50ACFF">
              <a:alpha val="71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9193287" y="1935088"/>
            <a:ext cx="18406" cy="18376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8338" y="0"/>
                </a:moveTo>
                <a:lnTo>
                  <a:pt x="5295" y="0"/>
                </a:lnTo>
                <a:lnTo>
                  <a:pt x="0" y="5295"/>
                </a:lnTo>
                <a:lnTo>
                  <a:pt x="0" y="18351"/>
                </a:lnTo>
                <a:lnTo>
                  <a:pt x="5295" y="23647"/>
                </a:lnTo>
                <a:lnTo>
                  <a:pt x="18338" y="23647"/>
                </a:lnTo>
                <a:lnTo>
                  <a:pt x="23634" y="18351"/>
                </a:lnTo>
                <a:lnTo>
                  <a:pt x="23634" y="5295"/>
                </a:lnTo>
                <a:lnTo>
                  <a:pt x="18338" y="0"/>
                </a:lnTo>
                <a:close/>
              </a:path>
            </a:pathLst>
          </a:custGeom>
          <a:solidFill>
            <a:srgbClr val="50ACFF">
              <a:alpha val="71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245023" y="2192194"/>
            <a:ext cx="19858" cy="19826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6725" y="0"/>
                </a:moveTo>
                <a:lnTo>
                  <a:pt x="9232" y="0"/>
                </a:lnTo>
                <a:lnTo>
                  <a:pt x="0" y="9220"/>
                </a:lnTo>
                <a:lnTo>
                  <a:pt x="0" y="16713"/>
                </a:lnTo>
                <a:lnTo>
                  <a:pt x="9232" y="25946"/>
                </a:lnTo>
                <a:lnTo>
                  <a:pt x="16725" y="25946"/>
                </a:lnTo>
                <a:lnTo>
                  <a:pt x="25946" y="16713"/>
                </a:lnTo>
                <a:lnTo>
                  <a:pt x="25946" y="9220"/>
                </a:lnTo>
                <a:lnTo>
                  <a:pt x="16725" y="0"/>
                </a:lnTo>
                <a:close/>
              </a:path>
            </a:pathLst>
          </a:custGeom>
          <a:solidFill>
            <a:srgbClr val="50ACFF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023600" y="2126108"/>
            <a:ext cx="19858" cy="19826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6725" y="0"/>
                </a:moveTo>
                <a:lnTo>
                  <a:pt x="9232" y="0"/>
                </a:lnTo>
                <a:lnTo>
                  <a:pt x="0" y="9232"/>
                </a:lnTo>
                <a:lnTo>
                  <a:pt x="0" y="16713"/>
                </a:lnTo>
                <a:lnTo>
                  <a:pt x="9232" y="25946"/>
                </a:lnTo>
                <a:lnTo>
                  <a:pt x="16725" y="25946"/>
                </a:lnTo>
                <a:lnTo>
                  <a:pt x="25946" y="16713"/>
                </a:lnTo>
                <a:lnTo>
                  <a:pt x="25946" y="9232"/>
                </a:lnTo>
                <a:lnTo>
                  <a:pt x="16725" y="0"/>
                </a:lnTo>
                <a:close/>
              </a:path>
            </a:pathLst>
          </a:custGeom>
          <a:solidFill>
            <a:srgbClr val="50ACFF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132008" y="2256892"/>
            <a:ext cx="19858" cy="19826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6725" y="0"/>
                </a:moveTo>
                <a:lnTo>
                  <a:pt x="9232" y="0"/>
                </a:lnTo>
                <a:lnTo>
                  <a:pt x="0" y="9232"/>
                </a:lnTo>
                <a:lnTo>
                  <a:pt x="0" y="16713"/>
                </a:lnTo>
                <a:lnTo>
                  <a:pt x="9232" y="25946"/>
                </a:lnTo>
                <a:lnTo>
                  <a:pt x="16725" y="25946"/>
                </a:lnTo>
                <a:lnTo>
                  <a:pt x="25946" y="16713"/>
                </a:lnTo>
                <a:lnTo>
                  <a:pt x="25946" y="9232"/>
                </a:lnTo>
                <a:lnTo>
                  <a:pt x="16725" y="0"/>
                </a:lnTo>
                <a:close/>
              </a:path>
            </a:pathLst>
          </a:custGeom>
          <a:solidFill>
            <a:srgbClr val="50ACFF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767796" y="2538663"/>
            <a:ext cx="19858" cy="19826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16725" y="0"/>
                </a:moveTo>
                <a:lnTo>
                  <a:pt x="9232" y="0"/>
                </a:lnTo>
                <a:lnTo>
                  <a:pt x="0" y="9220"/>
                </a:lnTo>
                <a:lnTo>
                  <a:pt x="0" y="16713"/>
                </a:lnTo>
                <a:lnTo>
                  <a:pt x="9232" y="25946"/>
                </a:lnTo>
                <a:lnTo>
                  <a:pt x="16725" y="25946"/>
                </a:lnTo>
                <a:lnTo>
                  <a:pt x="25958" y="16713"/>
                </a:lnTo>
                <a:lnTo>
                  <a:pt x="25958" y="9220"/>
                </a:lnTo>
                <a:lnTo>
                  <a:pt x="16725" y="0"/>
                </a:lnTo>
                <a:close/>
              </a:path>
            </a:pathLst>
          </a:custGeom>
          <a:solidFill>
            <a:srgbClr val="50ACFF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270795" y="3167009"/>
            <a:ext cx="1007469" cy="87528"/>
          </a:xfrm>
          <a:custGeom>
            <a:avLst/>
            <a:gdLst/>
            <a:ahLst/>
            <a:cxnLst/>
            <a:rect l="l" t="t" r="r" b="b"/>
            <a:pathLst>
              <a:path w="1320800" h="114935">
                <a:moveTo>
                  <a:pt x="1320584" y="57442"/>
                </a:moveTo>
                <a:lnTo>
                  <a:pt x="1282090" y="76821"/>
                </a:lnTo>
                <a:lnTo>
                  <a:pt x="1217785" y="88245"/>
                </a:lnTo>
                <a:lnTo>
                  <a:pt x="1175526" y="93379"/>
                </a:lnTo>
                <a:lnTo>
                  <a:pt x="1127190" y="98070"/>
                </a:lnTo>
                <a:lnTo>
                  <a:pt x="1073271" y="102276"/>
                </a:lnTo>
                <a:lnTo>
                  <a:pt x="1014267" y="105953"/>
                </a:lnTo>
                <a:lnTo>
                  <a:pt x="950671" y="109058"/>
                </a:lnTo>
                <a:lnTo>
                  <a:pt x="882980" y="111548"/>
                </a:lnTo>
                <a:lnTo>
                  <a:pt x="811688" y="113379"/>
                </a:lnTo>
                <a:lnTo>
                  <a:pt x="737291" y="114510"/>
                </a:lnTo>
                <a:lnTo>
                  <a:pt x="660285" y="114896"/>
                </a:lnTo>
                <a:lnTo>
                  <a:pt x="583282" y="114510"/>
                </a:lnTo>
                <a:lnTo>
                  <a:pt x="508887" y="113379"/>
                </a:lnTo>
                <a:lnTo>
                  <a:pt x="437597" y="111548"/>
                </a:lnTo>
                <a:lnTo>
                  <a:pt x="369907" y="109058"/>
                </a:lnTo>
                <a:lnTo>
                  <a:pt x="306313" y="105953"/>
                </a:lnTo>
                <a:lnTo>
                  <a:pt x="247309" y="102276"/>
                </a:lnTo>
                <a:lnTo>
                  <a:pt x="193392" y="98070"/>
                </a:lnTo>
                <a:lnTo>
                  <a:pt x="145056" y="93379"/>
                </a:lnTo>
                <a:lnTo>
                  <a:pt x="102798" y="88245"/>
                </a:lnTo>
                <a:lnTo>
                  <a:pt x="38493" y="76821"/>
                </a:lnTo>
                <a:lnTo>
                  <a:pt x="0" y="57442"/>
                </a:lnTo>
                <a:lnTo>
                  <a:pt x="4442" y="50743"/>
                </a:lnTo>
                <a:lnTo>
                  <a:pt x="67111" y="32180"/>
                </a:lnTo>
                <a:lnTo>
                  <a:pt x="145056" y="21514"/>
                </a:lnTo>
                <a:lnTo>
                  <a:pt x="193392" y="16824"/>
                </a:lnTo>
                <a:lnTo>
                  <a:pt x="247309" y="12619"/>
                </a:lnTo>
                <a:lnTo>
                  <a:pt x="306313" y="8942"/>
                </a:lnTo>
                <a:lnTo>
                  <a:pt x="369907" y="5838"/>
                </a:lnTo>
                <a:lnTo>
                  <a:pt x="437597" y="3348"/>
                </a:lnTo>
                <a:lnTo>
                  <a:pt x="508887" y="1517"/>
                </a:lnTo>
                <a:lnTo>
                  <a:pt x="583282" y="386"/>
                </a:lnTo>
                <a:lnTo>
                  <a:pt x="660285" y="0"/>
                </a:lnTo>
                <a:lnTo>
                  <a:pt x="737291" y="386"/>
                </a:lnTo>
                <a:lnTo>
                  <a:pt x="811688" y="1517"/>
                </a:lnTo>
                <a:lnTo>
                  <a:pt x="882980" y="3348"/>
                </a:lnTo>
                <a:lnTo>
                  <a:pt x="950671" y="5838"/>
                </a:lnTo>
                <a:lnTo>
                  <a:pt x="1014267" y="8942"/>
                </a:lnTo>
                <a:lnTo>
                  <a:pt x="1073271" y="12619"/>
                </a:lnTo>
                <a:lnTo>
                  <a:pt x="1127190" y="16824"/>
                </a:lnTo>
                <a:lnTo>
                  <a:pt x="1175526" y="21514"/>
                </a:lnTo>
                <a:lnTo>
                  <a:pt x="1217785" y="26647"/>
                </a:lnTo>
                <a:lnTo>
                  <a:pt x="1282090" y="38069"/>
                </a:lnTo>
                <a:lnTo>
                  <a:pt x="1320584" y="5744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270795" y="3118084"/>
            <a:ext cx="1007469" cy="87528"/>
          </a:xfrm>
          <a:custGeom>
            <a:avLst/>
            <a:gdLst/>
            <a:ahLst/>
            <a:cxnLst/>
            <a:rect l="l" t="t" r="r" b="b"/>
            <a:pathLst>
              <a:path w="1320800" h="114935">
                <a:moveTo>
                  <a:pt x="1320584" y="57454"/>
                </a:moveTo>
                <a:lnTo>
                  <a:pt x="1282090" y="76827"/>
                </a:lnTo>
                <a:lnTo>
                  <a:pt x="1217785" y="88248"/>
                </a:lnTo>
                <a:lnTo>
                  <a:pt x="1175526" y="93381"/>
                </a:lnTo>
                <a:lnTo>
                  <a:pt x="1127190" y="98072"/>
                </a:lnTo>
                <a:lnTo>
                  <a:pt x="1073271" y="102277"/>
                </a:lnTo>
                <a:lnTo>
                  <a:pt x="1014267" y="105953"/>
                </a:lnTo>
                <a:lnTo>
                  <a:pt x="950671" y="109058"/>
                </a:lnTo>
                <a:lnTo>
                  <a:pt x="882980" y="111548"/>
                </a:lnTo>
                <a:lnTo>
                  <a:pt x="811688" y="113379"/>
                </a:lnTo>
                <a:lnTo>
                  <a:pt x="737291" y="114510"/>
                </a:lnTo>
                <a:lnTo>
                  <a:pt x="660285" y="114896"/>
                </a:lnTo>
                <a:lnTo>
                  <a:pt x="583282" y="114510"/>
                </a:lnTo>
                <a:lnTo>
                  <a:pt x="508887" y="113379"/>
                </a:lnTo>
                <a:lnTo>
                  <a:pt x="437597" y="111548"/>
                </a:lnTo>
                <a:lnTo>
                  <a:pt x="369907" y="109058"/>
                </a:lnTo>
                <a:lnTo>
                  <a:pt x="306313" y="105953"/>
                </a:lnTo>
                <a:lnTo>
                  <a:pt x="247309" y="102277"/>
                </a:lnTo>
                <a:lnTo>
                  <a:pt x="193392" y="98072"/>
                </a:lnTo>
                <a:lnTo>
                  <a:pt x="145056" y="93381"/>
                </a:lnTo>
                <a:lnTo>
                  <a:pt x="102798" y="88248"/>
                </a:lnTo>
                <a:lnTo>
                  <a:pt x="38493" y="76827"/>
                </a:lnTo>
                <a:lnTo>
                  <a:pt x="0" y="57454"/>
                </a:lnTo>
                <a:lnTo>
                  <a:pt x="4442" y="50753"/>
                </a:lnTo>
                <a:lnTo>
                  <a:pt x="67111" y="32185"/>
                </a:lnTo>
                <a:lnTo>
                  <a:pt x="145056" y="21517"/>
                </a:lnTo>
                <a:lnTo>
                  <a:pt x="193392" y="16825"/>
                </a:lnTo>
                <a:lnTo>
                  <a:pt x="247309" y="12620"/>
                </a:lnTo>
                <a:lnTo>
                  <a:pt x="306313" y="8943"/>
                </a:lnTo>
                <a:lnTo>
                  <a:pt x="369907" y="5838"/>
                </a:lnTo>
                <a:lnTo>
                  <a:pt x="437597" y="3348"/>
                </a:lnTo>
                <a:lnTo>
                  <a:pt x="508887" y="1517"/>
                </a:lnTo>
                <a:lnTo>
                  <a:pt x="583282" y="386"/>
                </a:lnTo>
                <a:lnTo>
                  <a:pt x="660285" y="0"/>
                </a:lnTo>
                <a:lnTo>
                  <a:pt x="737291" y="386"/>
                </a:lnTo>
                <a:lnTo>
                  <a:pt x="811688" y="1517"/>
                </a:lnTo>
                <a:lnTo>
                  <a:pt x="882980" y="3348"/>
                </a:lnTo>
                <a:lnTo>
                  <a:pt x="950671" y="5838"/>
                </a:lnTo>
                <a:lnTo>
                  <a:pt x="1014267" y="8943"/>
                </a:lnTo>
                <a:lnTo>
                  <a:pt x="1073271" y="12620"/>
                </a:lnTo>
                <a:lnTo>
                  <a:pt x="1127190" y="16825"/>
                </a:lnTo>
                <a:lnTo>
                  <a:pt x="1175526" y="21517"/>
                </a:lnTo>
                <a:lnTo>
                  <a:pt x="1217785" y="26651"/>
                </a:lnTo>
                <a:lnTo>
                  <a:pt x="1282090" y="38075"/>
                </a:lnTo>
                <a:lnTo>
                  <a:pt x="1320584" y="57454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270795" y="3061424"/>
            <a:ext cx="1007469" cy="87528"/>
          </a:xfrm>
          <a:custGeom>
            <a:avLst/>
            <a:gdLst/>
            <a:ahLst/>
            <a:cxnLst/>
            <a:rect l="l" t="t" r="r" b="b"/>
            <a:pathLst>
              <a:path w="1320800" h="114935">
                <a:moveTo>
                  <a:pt x="1320584" y="57442"/>
                </a:moveTo>
                <a:lnTo>
                  <a:pt x="1282090" y="76815"/>
                </a:lnTo>
                <a:lnTo>
                  <a:pt x="1217785" y="88236"/>
                </a:lnTo>
                <a:lnTo>
                  <a:pt x="1175526" y="93369"/>
                </a:lnTo>
                <a:lnTo>
                  <a:pt x="1127190" y="98059"/>
                </a:lnTo>
                <a:lnTo>
                  <a:pt x="1073271" y="102264"/>
                </a:lnTo>
                <a:lnTo>
                  <a:pt x="1014267" y="105941"/>
                </a:lnTo>
                <a:lnTo>
                  <a:pt x="950671" y="109045"/>
                </a:lnTo>
                <a:lnTo>
                  <a:pt x="882980" y="111535"/>
                </a:lnTo>
                <a:lnTo>
                  <a:pt x="811688" y="113367"/>
                </a:lnTo>
                <a:lnTo>
                  <a:pt x="737291" y="114497"/>
                </a:lnTo>
                <a:lnTo>
                  <a:pt x="660285" y="114884"/>
                </a:lnTo>
                <a:lnTo>
                  <a:pt x="583282" y="114497"/>
                </a:lnTo>
                <a:lnTo>
                  <a:pt x="508887" y="113367"/>
                </a:lnTo>
                <a:lnTo>
                  <a:pt x="437597" y="111535"/>
                </a:lnTo>
                <a:lnTo>
                  <a:pt x="369907" y="109045"/>
                </a:lnTo>
                <a:lnTo>
                  <a:pt x="306313" y="105941"/>
                </a:lnTo>
                <a:lnTo>
                  <a:pt x="247309" y="102264"/>
                </a:lnTo>
                <a:lnTo>
                  <a:pt x="193392" y="98059"/>
                </a:lnTo>
                <a:lnTo>
                  <a:pt x="145056" y="93369"/>
                </a:lnTo>
                <a:lnTo>
                  <a:pt x="102798" y="88236"/>
                </a:lnTo>
                <a:lnTo>
                  <a:pt x="38493" y="76815"/>
                </a:lnTo>
                <a:lnTo>
                  <a:pt x="0" y="57442"/>
                </a:lnTo>
                <a:lnTo>
                  <a:pt x="4442" y="50743"/>
                </a:lnTo>
                <a:lnTo>
                  <a:pt x="67111" y="32180"/>
                </a:lnTo>
                <a:lnTo>
                  <a:pt x="145056" y="21514"/>
                </a:lnTo>
                <a:lnTo>
                  <a:pt x="193392" y="16824"/>
                </a:lnTo>
                <a:lnTo>
                  <a:pt x="247309" y="12619"/>
                </a:lnTo>
                <a:lnTo>
                  <a:pt x="306313" y="8942"/>
                </a:lnTo>
                <a:lnTo>
                  <a:pt x="369907" y="5838"/>
                </a:lnTo>
                <a:lnTo>
                  <a:pt x="437597" y="3348"/>
                </a:lnTo>
                <a:lnTo>
                  <a:pt x="508887" y="1517"/>
                </a:lnTo>
                <a:lnTo>
                  <a:pt x="583282" y="386"/>
                </a:lnTo>
                <a:lnTo>
                  <a:pt x="660285" y="0"/>
                </a:lnTo>
                <a:lnTo>
                  <a:pt x="737291" y="386"/>
                </a:lnTo>
                <a:lnTo>
                  <a:pt x="811688" y="1517"/>
                </a:lnTo>
                <a:lnTo>
                  <a:pt x="882980" y="3348"/>
                </a:lnTo>
                <a:lnTo>
                  <a:pt x="950671" y="5838"/>
                </a:lnTo>
                <a:lnTo>
                  <a:pt x="1014267" y="8942"/>
                </a:lnTo>
                <a:lnTo>
                  <a:pt x="1073271" y="12619"/>
                </a:lnTo>
                <a:lnTo>
                  <a:pt x="1127190" y="16824"/>
                </a:lnTo>
                <a:lnTo>
                  <a:pt x="1175526" y="21514"/>
                </a:lnTo>
                <a:lnTo>
                  <a:pt x="1217785" y="26647"/>
                </a:lnTo>
                <a:lnTo>
                  <a:pt x="1282090" y="38069"/>
                </a:lnTo>
                <a:lnTo>
                  <a:pt x="1320584" y="57442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790504" y="2382526"/>
            <a:ext cx="541515" cy="0"/>
          </a:xfrm>
          <a:custGeom>
            <a:avLst/>
            <a:gdLst/>
            <a:ahLst/>
            <a:cxnLst/>
            <a:rect l="l" t="t" r="r" b="b"/>
            <a:pathLst>
              <a:path w="709929">
                <a:moveTo>
                  <a:pt x="0" y="0"/>
                </a:moveTo>
                <a:lnTo>
                  <a:pt x="709345" y="0"/>
                </a:lnTo>
              </a:path>
            </a:pathLst>
          </a:custGeom>
          <a:ln w="101600">
            <a:solidFill>
              <a:srgbClr val="B9B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242036" y="2256727"/>
            <a:ext cx="308537" cy="251946"/>
          </a:xfrm>
          <a:custGeom>
            <a:avLst/>
            <a:gdLst/>
            <a:ahLst/>
            <a:cxnLst/>
            <a:rect l="l" t="t" r="r" b="b"/>
            <a:pathLst>
              <a:path w="404495" h="330835">
                <a:moveTo>
                  <a:pt x="0" y="0"/>
                </a:moveTo>
                <a:lnTo>
                  <a:pt x="95935" y="165188"/>
                </a:lnTo>
                <a:lnTo>
                  <a:pt x="0" y="330403"/>
                </a:lnTo>
                <a:lnTo>
                  <a:pt x="404329" y="165188"/>
                </a:lnTo>
                <a:lnTo>
                  <a:pt x="0" y="0"/>
                </a:lnTo>
                <a:close/>
              </a:path>
            </a:pathLst>
          </a:custGeom>
          <a:solidFill>
            <a:srgbClr val="B9B9B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752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4902" y="2855161"/>
            <a:ext cx="0" cy="768894"/>
          </a:xfrm>
          <a:custGeom>
            <a:avLst/>
            <a:gdLst/>
            <a:ahLst/>
            <a:cxnLst/>
            <a:rect l="l" t="t" r="r" b="b"/>
            <a:pathLst>
              <a:path h="1009650">
                <a:moveTo>
                  <a:pt x="0" y="0"/>
                </a:moveTo>
                <a:lnTo>
                  <a:pt x="0" y="1009230"/>
                </a:lnTo>
              </a:path>
            </a:pathLst>
          </a:custGeom>
          <a:ln w="50800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0026" y="3525554"/>
            <a:ext cx="189753" cy="189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86789" y="4163286"/>
            <a:ext cx="1973768" cy="120266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05442">
              <a:lnSpc>
                <a:spcPct val="125000"/>
              </a:lnSpc>
              <a:spcBef>
                <a:spcPts val="76"/>
              </a:spcBef>
            </a:pPr>
            <a:r>
              <a:rPr sz="900" b="1" spc="-8" dirty="0">
                <a:latin typeface="Gotham Pro"/>
                <a:cs typeface="Gotham Pro"/>
              </a:rPr>
              <a:t>Уведомление </a:t>
            </a:r>
            <a:r>
              <a:rPr sz="900" b="1" dirty="0">
                <a:latin typeface="Gotham Pro"/>
                <a:cs typeface="Gotham Pro"/>
              </a:rPr>
              <a:t>об</a:t>
            </a:r>
            <a:r>
              <a:rPr sz="900" b="1" spc="-38" dirty="0">
                <a:latin typeface="Gotham Pro"/>
                <a:cs typeface="Gotham Pro"/>
              </a:rPr>
              <a:t> </a:t>
            </a:r>
            <a:r>
              <a:rPr sz="900" b="1" spc="-4" dirty="0">
                <a:latin typeface="Gotham Pro"/>
                <a:cs typeface="Gotham Pro"/>
              </a:rPr>
              <a:t>успешной  проверке</a:t>
            </a:r>
            <a:r>
              <a:rPr sz="900" b="1" spc="-8" dirty="0">
                <a:latin typeface="Gotham Pro"/>
                <a:cs typeface="Gotham Pro"/>
              </a:rPr>
              <a:t> </a:t>
            </a:r>
            <a:r>
              <a:rPr sz="900" b="1" spc="-4" dirty="0">
                <a:latin typeface="Gotham Pro"/>
                <a:cs typeface="Gotham Pro"/>
              </a:rPr>
              <a:t>документов</a:t>
            </a:r>
            <a:endParaRPr sz="900" dirty="0">
              <a:latin typeface="Gotham Pro"/>
              <a:cs typeface="Gotham Pro"/>
            </a:endParaRPr>
          </a:p>
          <a:p>
            <a:pPr marL="9681">
              <a:spcBef>
                <a:spcPts val="274"/>
              </a:spcBef>
            </a:pPr>
            <a:r>
              <a:rPr sz="900" b="1" dirty="0">
                <a:latin typeface="Gotham Pro"/>
                <a:cs typeface="Gotham Pro"/>
              </a:rPr>
              <a:t>и </a:t>
            </a:r>
            <a:r>
              <a:rPr sz="900" b="1" spc="-8" dirty="0">
                <a:latin typeface="Gotham Pro"/>
                <a:cs typeface="Gotham Pro"/>
              </a:rPr>
              <a:t>отправке </a:t>
            </a:r>
            <a:r>
              <a:rPr sz="900" b="1" dirty="0">
                <a:latin typeface="Gotham Pro"/>
                <a:cs typeface="Gotham Pro"/>
              </a:rPr>
              <a:t>их в</a:t>
            </a:r>
            <a:r>
              <a:rPr sz="900" b="1" spc="-4" dirty="0">
                <a:latin typeface="Gotham Pro"/>
                <a:cs typeface="Gotham Pro"/>
              </a:rPr>
              <a:t> </a:t>
            </a:r>
            <a:r>
              <a:rPr lang="ru-RU" sz="900" b="1" spc="-11" dirty="0">
                <a:latin typeface="Gotham Pro"/>
                <a:cs typeface="Gotham Pro"/>
              </a:rPr>
              <a:t>ООВО</a:t>
            </a:r>
            <a:endParaRPr sz="900" dirty="0">
              <a:latin typeface="Gotham Pro"/>
              <a:cs typeface="Gotham Pro"/>
            </a:endParaRPr>
          </a:p>
          <a:p>
            <a:pPr marL="9681" marR="844686">
              <a:lnSpc>
                <a:spcPct val="145800"/>
              </a:lnSpc>
              <a:spcBef>
                <a:spcPts val="404"/>
              </a:spcBef>
            </a:pPr>
            <a:r>
              <a:rPr sz="900" dirty="0">
                <a:latin typeface="Gotham Pro"/>
                <a:cs typeface="Gotham Pro"/>
              </a:rPr>
              <a:t>push-уведомление  </a:t>
            </a:r>
            <a:r>
              <a:rPr sz="900" spc="-4" dirty="0">
                <a:latin typeface="Gotham Pro"/>
                <a:cs typeface="Gotham Pro"/>
              </a:rPr>
              <a:t>письмо </a:t>
            </a:r>
            <a:r>
              <a:rPr sz="900" dirty="0">
                <a:latin typeface="Gotham Pro"/>
                <a:cs typeface="Gotham Pro"/>
              </a:rPr>
              <a:t>на</a:t>
            </a:r>
            <a:r>
              <a:rPr sz="900" spc="-23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e-mail</a:t>
            </a:r>
          </a:p>
          <a:p>
            <a:pPr marL="9681">
              <a:spcBef>
                <a:spcPts val="503"/>
              </a:spcBef>
            </a:pPr>
            <a:r>
              <a:rPr sz="900" dirty="0">
                <a:latin typeface="Gotham Pro"/>
                <a:cs typeface="Gotham Pro"/>
              </a:rPr>
              <a:t>уведомление на </a:t>
            </a:r>
            <a:r>
              <a:rPr sz="900" spc="-4" dirty="0">
                <a:latin typeface="Gotham Pro"/>
                <a:cs typeface="Gotham Pro"/>
              </a:rPr>
              <a:t>сайте</a:t>
            </a:r>
            <a:r>
              <a:rPr sz="900" spc="-69" dirty="0">
                <a:latin typeface="Gotham Pro"/>
                <a:cs typeface="Gotham Pro"/>
              </a:rPr>
              <a:t> </a:t>
            </a:r>
            <a:r>
              <a:rPr sz="900" spc="-19" dirty="0">
                <a:latin typeface="Gotham Pro"/>
                <a:cs typeface="Gotham Pro"/>
              </a:rPr>
              <a:t>Госуслуги</a:t>
            </a:r>
            <a:endParaRPr sz="900" dirty="0">
              <a:latin typeface="Gotham Pro"/>
              <a:cs typeface="Gotham Pr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78391" y="3832783"/>
            <a:ext cx="1530114" cy="192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4902" y="1311083"/>
            <a:ext cx="0" cy="768894"/>
          </a:xfrm>
          <a:custGeom>
            <a:avLst/>
            <a:gdLst/>
            <a:ahLst/>
            <a:cxnLst/>
            <a:rect l="l" t="t" r="r" b="b"/>
            <a:pathLst>
              <a:path h="1009650">
                <a:moveTo>
                  <a:pt x="0" y="0"/>
                </a:moveTo>
                <a:lnTo>
                  <a:pt x="0" y="1009230"/>
                </a:lnTo>
              </a:path>
            </a:pathLst>
          </a:custGeom>
          <a:ln w="50800">
            <a:solidFill>
              <a:srgbClr val="1D5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4902" y="2083122"/>
            <a:ext cx="0" cy="768894"/>
          </a:xfrm>
          <a:custGeom>
            <a:avLst/>
            <a:gdLst/>
            <a:ahLst/>
            <a:cxnLst/>
            <a:rect l="l" t="t" r="r" b="b"/>
            <a:pathLst>
              <a:path h="1009650">
                <a:moveTo>
                  <a:pt x="0" y="0"/>
                </a:moveTo>
                <a:lnTo>
                  <a:pt x="0" y="1009230"/>
                </a:lnTo>
              </a:path>
            </a:pathLst>
          </a:custGeom>
          <a:ln w="50800">
            <a:solidFill>
              <a:srgbClr val="1D5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48081" y="1139562"/>
            <a:ext cx="2893083" cy="2668965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962796">
              <a:lnSpc>
                <a:spcPct val="120300"/>
              </a:lnSpc>
              <a:spcBef>
                <a:spcPts val="76"/>
              </a:spcBef>
            </a:pPr>
            <a:r>
              <a:rPr sz="1400" b="1" spc="-8" dirty="0">
                <a:latin typeface="Gotham Pro"/>
                <a:cs typeface="Gotham Pro"/>
              </a:rPr>
              <a:t>Комплект</a:t>
            </a:r>
            <a:r>
              <a:rPr sz="1400" b="1" spc="-50" dirty="0">
                <a:latin typeface="Gotham Pro"/>
                <a:cs typeface="Gotham Pro"/>
              </a:rPr>
              <a:t> </a:t>
            </a:r>
            <a:r>
              <a:rPr sz="1400" b="1" spc="-8" dirty="0">
                <a:latin typeface="Gotham Pro"/>
                <a:cs typeface="Gotham Pro"/>
              </a:rPr>
              <a:t>докуметов  </a:t>
            </a:r>
            <a:r>
              <a:rPr sz="1400" b="1" dirty="0">
                <a:latin typeface="Gotham Pro"/>
                <a:cs typeface="Gotham Pro"/>
              </a:rPr>
              <a:t>сформирован</a:t>
            </a:r>
            <a:endParaRPr sz="1400" dirty="0">
              <a:latin typeface="Gotham Pro"/>
              <a:cs typeface="Gotham Pro"/>
            </a:endParaRPr>
          </a:p>
          <a:p>
            <a:pPr>
              <a:spcBef>
                <a:spcPts val="11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9681" marR="3872">
              <a:lnSpc>
                <a:spcPct val="120300"/>
              </a:lnSpc>
            </a:pPr>
            <a:r>
              <a:rPr sz="1400" b="1" spc="-4" dirty="0">
                <a:latin typeface="Gotham Pro"/>
                <a:cs typeface="Gotham Pro"/>
              </a:rPr>
              <a:t>Автоматизированная</a:t>
            </a:r>
            <a:r>
              <a:rPr sz="1400" b="1" spc="-38" dirty="0">
                <a:latin typeface="Gotham Pro"/>
                <a:cs typeface="Gotham Pro"/>
              </a:rPr>
              <a:t> </a:t>
            </a:r>
            <a:r>
              <a:rPr sz="1400" b="1" spc="-4" dirty="0">
                <a:latin typeface="Gotham Pro"/>
                <a:cs typeface="Gotham Pro"/>
              </a:rPr>
              <a:t>проверка  </a:t>
            </a:r>
            <a:r>
              <a:rPr sz="1400" b="1" spc="-11" dirty="0">
                <a:latin typeface="Gotham Pro"/>
                <a:cs typeface="Gotham Pro"/>
              </a:rPr>
              <a:t>комплекта</a:t>
            </a:r>
            <a:r>
              <a:rPr sz="1400" b="1" spc="-4" dirty="0">
                <a:latin typeface="Gotham Pro"/>
                <a:cs typeface="Gotham Pro"/>
              </a:rPr>
              <a:t> документов</a:t>
            </a:r>
            <a:endParaRPr sz="1400" dirty="0">
              <a:latin typeface="Gotham Pro"/>
              <a:cs typeface="Gotham Pro"/>
            </a:endParaRPr>
          </a:p>
          <a:p>
            <a:pPr>
              <a:spcBef>
                <a:spcPts val="8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9681" marR="210082">
              <a:lnSpc>
                <a:spcPct val="120300"/>
              </a:lnSpc>
              <a:spcBef>
                <a:spcPts val="4"/>
              </a:spcBef>
            </a:pPr>
            <a:r>
              <a:rPr sz="1400" b="1" spc="-4" dirty="0">
                <a:latin typeface="Gotham Pro"/>
                <a:cs typeface="Gotham Pro"/>
              </a:rPr>
              <a:t>Отправка документов </a:t>
            </a:r>
            <a:r>
              <a:rPr sz="1400" b="1" dirty="0">
                <a:latin typeface="Gotham Pro"/>
                <a:cs typeface="Gotham Pro"/>
              </a:rPr>
              <a:t>в</a:t>
            </a:r>
            <a:r>
              <a:rPr sz="1400" b="1" spc="-46" dirty="0">
                <a:latin typeface="Gotham Pro"/>
                <a:cs typeface="Gotham Pro"/>
              </a:rPr>
              <a:t> </a:t>
            </a:r>
            <a:r>
              <a:rPr lang="ru-RU" sz="1400" b="1" spc="-15" dirty="0">
                <a:latin typeface="Gotham Pro"/>
                <a:cs typeface="Gotham Pro"/>
              </a:rPr>
              <a:t>ООВО </a:t>
            </a:r>
            <a:r>
              <a:rPr sz="1400" b="1" dirty="0" err="1">
                <a:latin typeface="Gotham Pro"/>
                <a:cs typeface="Gotham Pro"/>
              </a:rPr>
              <a:t>на</a:t>
            </a:r>
            <a:r>
              <a:rPr sz="1400" b="1" dirty="0">
                <a:latin typeface="Gotham Pro"/>
                <a:cs typeface="Gotham Pro"/>
              </a:rPr>
              <a:t> </a:t>
            </a:r>
            <a:r>
              <a:rPr sz="1400" b="1" spc="-8" dirty="0">
                <a:latin typeface="Gotham Pro"/>
                <a:cs typeface="Gotham Pro"/>
              </a:rPr>
              <a:t>ручную</a:t>
            </a:r>
            <a:r>
              <a:rPr sz="1400" b="1" spc="-11" dirty="0">
                <a:latin typeface="Gotham Pro"/>
                <a:cs typeface="Gotham Pro"/>
              </a:rPr>
              <a:t> </a:t>
            </a:r>
            <a:r>
              <a:rPr sz="1400" b="1" dirty="0">
                <a:latin typeface="Gotham Pro"/>
                <a:cs typeface="Gotham Pro"/>
              </a:rPr>
              <a:t>проверку</a:t>
            </a:r>
            <a:endParaRPr sz="1400" dirty="0">
              <a:latin typeface="Gotham Pro"/>
              <a:cs typeface="Gotham Pro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 marL="9681">
              <a:spcBef>
                <a:spcPts val="1170"/>
              </a:spcBef>
            </a:pPr>
            <a:r>
              <a:rPr sz="1400" b="1" dirty="0">
                <a:latin typeface="Gotham Pro"/>
                <a:cs typeface="Gotham Pro"/>
              </a:rPr>
              <a:t>Принятие </a:t>
            </a:r>
            <a:r>
              <a:rPr sz="1400" b="1" spc="-4" dirty="0" err="1">
                <a:latin typeface="Gotham Pro"/>
                <a:cs typeface="Gotham Pro"/>
              </a:rPr>
              <a:t>документов</a:t>
            </a:r>
            <a:r>
              <a:rPr sz="1400" b="1" spc="-23" dirty="0">
                <a:latin typeface="Gotham Pro"/>
                <a:cs typeface="Gotham Pro"/>
              </a:rPr>
              <a:t> </a:t>
            </a:r>
            <a:r>
              <a:rPr lang="ru-RU" sz="1400" b="1" spc="-11" dirty="0">
                <a:latin typeface="Gotham Pro"/>
                <a:cs typeface="Gotham Pro"/>
              </a:rPr>
              <a:t>ООВО</a:t>
            </a:r>
            <a:endParaRPr sz="1400" dirty="0">
              <a:latin typeface="Gotham Pro"/>
              <a:cs typeface="Gotham Pr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70025" y="1216359"/>
            <a:ext cx="189753" cy="189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0026" y="2753515"/>
            <a:ext cx="189753" cy="189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0026" y="1984941"/>
            <a:ext cx="189753" cy="1894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96077" y="1590740"/>
            <a:ext cx="1524705" cy="15273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37714" y="1051643"/>
            <a:ext cx="1871564" cy="22956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68926" y="1327719"/>
            <a:ext cx="1209447" cy="1633537"/>
          </a:xfrm>
          <a:custGeom>
            <a:avLst/>
            <a:gdLst/>
            <a:ahLst/>
            <a:cxnLst/>
            <a:rect l="l" t="t" r="r" b="b"/>
            <a:pathLst>
              <a:path w="1585595" h="2145029">
                <a:moveTo>
                  <a:pt x="1585429" y="2144839"/>
                </a:moveTo>
                <a:lnTo>
                  <a:pt x="0" y="2144839"/>
                </a:lnTo>
                <a:lnTo>
                  <a:pt x="0" y="0"/>
                </a:lnTo>
                <a:lnTo>
                  <a:pt x="1585429" y="0"/>
                </a:lnTo>
                <a:lnTo>
                  <a:pt x="1585429" y="21448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00473" y="1503270"/>
            <a:ext cx="0" cy="41104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428"/>
                </a:lnTo>
              </a:path>
            </a:pathLst>
          </a:custGeom>
          <a:ln w="50203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81325" y="1667358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81316" y="1815982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81325" y="1766444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81316" y="1716906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81316" y="1915058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81316" y="2063672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81325" y="2014134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81325" y="1964596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81316" y="2608601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81316" y="2757215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81325" y="2707676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81325" y="2658138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81325" y="2162748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81316" y="2311362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081325" y="2261824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81316" y="2211193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382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81325" y="2360900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081316" y="2509524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081325" y="2459986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081316" y="2410448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88834" y="1202521"/>
            <a:ext cx="1871564" cy="22956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119619" y="1478181"/>
            <a:ext cx="1209447" cy="1633537"/>
          </a:xfrm>
          <a:custGeom>
            <a:avLst/>
            <a:gdLst/>
            <a:ahLst/>
            <a:cxnLst/>
            <a:rect l="l" t="t" r="r" b="b"/>
            <a:pathLst>
              <a:path w="1585595" h="2145029">
                <a:moveTo>
                  <a:pt x="1585417" y="2144839"/>
                </a:moveTo>
                <a:lnTo>
                  <a:pt x="0" y="2144839"/>
                </a:lnTo>
                <a:lnTo>
                  <a:pt x="0" y="0"/>
                </a:lnTo>
                <a:lnTo>
                  <a:pt x="1585417" y="0"/>
                </a:lnTo>
                <a:lnTo>
                  <a:pt x="1585417" y="21448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51172" y="1653731"/>
            <a:ext cx="0" cy="41104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428"/>
                </a:lnTo>
              </a:path>
            </a:pathLst>
          </a:custGeom>
          <a:ln w="5021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32020" y="1817819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32020" y="1966434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32020" y="1916895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232020" y="1867358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232020" y="2065509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232020" y="2214133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232020" y="2164595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232029" y="2115057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232020" y="2759042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232020" y="2907666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32020" y="2858128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232029" y="2808590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0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32020" y="2313200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32020" y="2461814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32020" y="2412276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232020" y="2361635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382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232020" y="2511352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232020" y="2659966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232020" y="2610428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232020" y="2560890"/>
            <a:ext cx="38749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21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939954" y="1353398"/>
            <a:ext cx="1871564" cy="22956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270323" y="1628633"/>
            <a:ext cx="1209447" cy="1633537"/>
          </a:xfrm>
          <a:custGeom>
            <a:avLst/>
            <a:gdLst/>
            <a:ahLst/>
            <a:cxnLst/>
            <a:rect l="l" t="t" r="r" b="b"/>
            <a:pathLst>
              <a:path w="1585595" h="2145029">
                <a:moveTo>
                  <a:pt x="1585417" y="2144839"/>
                </a:moveTo>
                <a:lnTo>
                  <a:pt x="0" y="2144839"/>
                </a:lnTo>
                <a:lnTo>
                  <a:pt x="0" y="0"/>
                </a:lnTo>
                <a:lnTo>
                  <a:pt x="1585417" y="0"/>
                </a:lnTo>
                <a:lnTo>
                  <a:pt x="1585417" y="21448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382724" y="1824522"/>
            <a:ext cx="779820" cy="0"/>
          </a:xfrm>
          <a:custGeom>
            <a:avLst/>
            <a:gdLst/>
            <a:ahLst/>
            <a:cxnLst/>
            <a:rect l="l" t="t" r="r" b="b"/>
            <a:pathLst>
              <a:path w="1022350">
                <a:moveTo>
                  <a:pt x="0" y="0"/>
                </a:moveTo>
                <a:lnTo>
                  <a:pt x="1022210" y="0"/>
                </a:lnTo>
              </a:path>
            </a:pathLst>
          </a:custGeom>
          <a:ln w="53441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382724" y="1968271"/>
            <a:ext cx="779820" cy="0"/>
          </a:xfrm>
          <a:custGeom>
            <a:avLst/>
            <a:gdLst/>
            <a:ahLst/>
            <a:cxnLst/>
            <a:rect l="l" t="t" r="r" b="b"/>
            <a:pathLst>
              <a:path w="1022350">
                <a:moveTo>
                  <a:pt x="0" y="0"/>
                </a:moveTo>
                <a:lnTo>
                  <a:pt x="1022210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382715" y="2116885"/>
            <a:ext cx="613684" cy="0"/>
          </a:xfrm>
          <a:custGeom>
            <a:avLst/>
            <a:gdLst/>
            <a:ahLst/>
            <a:cxnLst/>
            <a:rect l="l" t="t" r="r" b="b"/>
            <a:pathLst>
              <a:path w="804545">
                <a:moveTo>
                  <a:pt x="0" y="0"/>
                </a:moveTo>
                <a:lnTo>
                  <a:pt x="80393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382724" y="2067347"/>
            <a:ext cx="880083" cy="0"/>
          </a:xfrm>
          <a:custGeom>
            <a:avLst/>
            <a:gdLst/>
            <a:ahLst/>
            <a:cxnLst/>
            <a:rect l="l" t="t" r="r" b="b"/>
            <a:pathLst>
              <a:path w="1153795">
                <a:moveTo>
                  <a:pt x="0" y="0"/>
                </a:moveTo>
                <a:lnTo>
                  <a:pt x="1153388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382715" y="2017809"/>
            <a:ext cx="954674" cy="0"/>
          </a:xfrm>
          <a:custGeom>
            <a:avLst/>
            <a:gdLst/>
            <a:ahLst/>
            <a:cxnLst/>
            <a:rect l="l" t="t" r="r" b="b"/>
            <a:pathLst>
              <a:path w="1251584">
                <a:moveTo>
                  <a:pt x="0" y="0"/>
                </a:moveTo>
                <a:lnTo>
                  <a:pt x="1251089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382724" y="2215961"/>
            <a:ext cx="831162" cy="0"/>
          </a:xfrm>
          <a:custGeom>
            <a:avLst/>
            <a:gdLst/>
            <a:ahLst/>
            <a:cxnLst/>
            <a:rect l="l" t="t" r="r" b="b"/>
            <a:pathLst>
              <a:path w="1089659">
                <a:moveTo>
                  <a:pt x="0" y="0"/>
                </a:moveTo>
                <a:lnTo>
                  <a:pt x="108958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382714" y="2364576"/>
            <a:ext cx="676167" cy="0"/>
          </a:xfrm>
          <a:custGeom>
            <a:avLst/>
            <a:gdLst/>
            <a:ahLst/>
            <a:cxnLst/>
            <a:rect l="l" t="t" r="r" b="b"/>
            <a:pathLst>
              <a:path w="886459">
                <a:moveTo>
                  <a:pt x="0" y="0"/>
                </a:moveTo>
                <a:lnTo>
                  <a:pt x="886078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382724" y="2315037"/>
            <a:ext cx="880083" cy="0"/>
          </a:xfrm>
          <a:custGeom>
            <a:avLst/>
            <a:gdLst/>
            <a:ahLst/>
            <a:cxnLst/>
            <a:rect l="l" t="t" r="r" b="b"/>
            <a:pathLst>
              <a:path w="1153795">
                <a:moveTo>
                  <a:pt x="0" y="0"/>
                </a:moveTo>
                <a:lnTo>
                  <a:pt x="1153388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382714" y="2265499"/>
            <a:ext cx="759477" cy="0"/>
          </a:xfrm>
          <a:custGeom>
            <a:avLst/>
            <a:gdLst/>
            <a:ahLst/>
            <a:cxnLst/>
            <a:rect l="l" t="t" r="r" b="b"/>
            <a:pathLst>
              <a:path w="995679">
                <a:moveTo>
                  <a:pt x="0" y="0"/>
                </a:moveTo>
                <a:lnTo>
                  <a:pt x="99509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382724" y="2909504"/>
            <a:ext cx="831162" cy="0"/>
          </a:xfrm>
          <a:custGeom>
            <a:avLst/>
            <a:gdLst/>
            <a:ahLst/>
            <a:cxnLst/>
            <a:rect l="l" t="t" r="r" b="b"/>
            <a:pathLst>
              <a:path w="1089659">
                <a:moveTo>
                  <a:pt x="0" y="0"/>
                </a:moveTo>
                <a:lnTo>
                  <a:pt x="1089583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382714" y="3058118"/>
            <a:ext cx="676167" cy="0"/>
          </a:xfrm>
          <a:custGeom>
            <a:avLst/>
            <a:gdLst/>
            <a:ahLst/>
            <a:cxnLst/>
            <a:rect l="l" t="t" r="r" b="b"/>
            <a:pathLst>
              <a:path w="886459">
                <a:moveTo>
                  <a:pt x="0" y="0"/>
                </a:moveTo>
                <a:lnTo>
                  <a:pt x="886078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382724" y="3008580"/>
            <a:ext cx="880083" cy="0"/>
          </a:xfrm>
          <a:custGeom>
            <a:avLst/>
            <a:gdLst/>
            <a:ahLst/>
            <a:cxnLst/>
            <a:rect l="l" t="t" r="r" b="b"/>
            <a:pathLst>
              <a:path w="1153795">
                <a:moveTo>
                  <a:pt x="0" y="0"/>
                </a:moveTo>
                <a:lnTo>
                  <a:pt x="1153388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382714" y="2959041"/>
            <a:ext cx="759477" cy="0"/>
          </a:xfrm>
          <a:custGeom>
            <a:avLst/>
            <a:gdLst/>
            <a:ahLst/>
            <a:cxnLst/>
            <a:rect l="l" t="t" r="r" b="b"/>
            <a:pathLst>
              <a:path w="995679">
                <a:moveTo>
                  <a:pt x="0" y="0"/>
                </a:moveTo>
                <a:lnTo>
                  <a:pt x="995095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382724" y="2463651"/>
            <a:ext cx="779820" cy="0"/>
          </a:xfrm>
          <a:custGeom>
            <a:avLst/>
            <a:gdLst/>
            <a:ahLst/>
            <a:cxnLst/>
            <a:rect l="l" t="t" r="r" b="b"/>
            <a:pathLst>
              <a:path w="1022350">
                <a:moveTo>
                  <a:pt x="0" y="0"/>
                </a:moveTo>
                <a:lnTo>
                  <a:pt x="1022210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382714" y="2612276"/>
            <a:ext cx="865067" cy="0"/>
          </a:xfrm>
          <a:custGeom>
            <a:avLst/>
            <a:gdLst/>
            <a:ahLst/>
            <a:cxnLst/>
            <a:rect l="l" t="t" r="r" b="b"/>
            <a:pathLst>
              <a:path w="1134109">
                <a:moveTo>
                  <a:pt x="0" y="0"/>
                </a:moveTo>
                <a:lnTo>
                  <a:pt x="1133652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382724" y="2562737"/>
            <a:ext cx="880083" cy="0"/>
          </a:xfrm>
          <a:custGeom>
            <a:avLst/>
            <a:gdLst/>
            <a:ahLst/>
            <a:cxnLst/>
            <a:rect l="l" t="t" r="r" b="b"/>
            <a:pathLst>
              <a:path w="1153795">
                <a:moveTo>
                  <a:pt x="0" y="0"/>
                </a:moveTo>
                <a:lnTo>
                  <a:pt x="1153388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382714" y="2512097"/>
            <a:ext cx="851505" cy="0"/>
          </a:xfrm>
          <a:custGeom>
            <a:avLst/>
            <a:gdLst/>
            <a:ahLst/>
            <a:cxnLst/>
            <a:rect l="l" t="t" r="r" b="b"/>
            <a:pathLst>
              <a:path w="1116329">
                <a:moveTo>
                  <a:pt x="0" y="0"/>
                </a:moveTo>
                <a:lnTo>
                  <a:pt x="1115720" y="0"/>
                </a:lnTo>
              </a:path>
            </a:pathLst>
          </a:custGeom>
          <a:ln w="23825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382724" y="2661813"/>
            <a:ext cx="906238" cy="0"/>
          </a:xfrm>
          <a:custGeom>
            <a:avLst/>
            <a:gdLst/>
            <a:ahLst/>
            <a:cxnLst/>
            <a:rect l="l" t="t" r="r" b="b"/>
            <a:pathLst>
              <a:path w="1188084">
                <a:moveTo>
                  <a:pt x="0" y="0"/>
                </a:moveTo>
                <a:lnTo>
                  <a:pt x="1187907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382714" y="2810427"/>
            <a:ext cx="676167" cy="0"/>
          </a:xfrm>
          <a:custGeom>
            <a:avLst/>
            <a:gdLst/>
            <a:ahLst/>
            <a:cxnLst/>
            <a:rect l="l" t="t" r="r" b="b"/>
            <a:pathLst>
              <a:path w="886459">
                <a:moveTo>
                  <a:pt x="0" y="0"/>
                </a:moveTo>
                <a:lnTo>
                  <a:pt x="886078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382724" y="2760890"/>
            <a:ext cx="880083" cy="0"/>
          </a:xfrm>
          <a:custGeom>
            <a:avLst/>
            <a:gdLst/>
            <a:ahLst/>
            <a:cxnLst/>
            <a:rect l="l" t="t" r="r" b="b"/>
            <a:pathLst>
              <a:path w="1153795">
                <a:moveTo>
                  <a:pt x="0" y="0"/>
                </a:moveTo>
                <a:lnTo>
                  <a:pt x="1153388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382714" y="2711351"/>
            <a:ext cx="819537" cy="0"/>
          </a:xfrm>
          <a:custGeom>
            <a:avLst/>
            <a:gdLst/>
            <a:ahLst/>
            <a:cxnLst/>
            <a:rect l="l" t="t" r="r" b="b"/>
            <a:pathLst>
              <a:path w="1074420">
                <a:moveTo>
                  <a:pt x="0" y="0"/>
                </a:moveTo>
                <a:lnTo>
                  <a:pt x="1074356" y="0"/>
                </a:lnTo>
              </a:path>
            </a:pathLst>
          </a:custGeom>
          <a:ln w="2672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790497" y="2382517"/>
            <a:ext cx="541515" cy="0"/>
          </a:xfrm>
          <a:custGeom>
            <a:avLst/>
            <a:gdLst/>
            <a:ahLst/>
            <a:cxnLst/>
            <a:rect l="l" t="t" r="r" b="b"/>
            <a:pathLst>
              <a:path w="709929">
                <a:moveTo>
                  <a:pt x="0" y="0"/>
                </a:moveTo>
                <a:lnTo>
                  <a:pt x="709358" y="0"/>
                </a:lnTo>
              </a:path>
            </a:pathLst>
          </a:custGeom>
          <a:ln w="101600">
            <a:solidFill>
              <a:srgbClr val="B9B9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242030" y="2256728"/>
            <a:ext cx="308537" cy="251946"/>
          </a:xfrm>
          <a:custGeom>
            <a:avLst/>
            <a:gdLst/>
            <a:ahLst/>
            <a:cxnLst/>
            <a:rect l="l" t="t" r="r" b="b"/>
            <a:pathLst>
              <a:path w="404495" h="330835">
                <a:moveTo>
                  <a:pt x="0" y="0"/>
                </a:moveTo>
                <a:lnTo>
                  <a:pt x="95948" y="165176"/>
                </a:lnTo>
                <a:lnTo>
                  <a:pt x="0" y="330403"/>
                </a:lnTo>
                <a:lnTo>
                  <a:pt x="404342" y="165176"/>
                </a:lnTo>
                <a:lnTo>
                  <a:pt x="0" y="0"/>
                </a:lnTo>
                <a:close/>
              </a:path>
            </a:pathLst>
          </a:custGeom>
          <a:solidFill>
            <a:srgbClr val="B9B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6"/>
          <p:cNvSpPr txBox="1">
            <a:spLocks/>
          </p:cNvSpPr>
          <p:nvPr/>
        </p:nvSpPr>
        <p:spPr>
          <a:xfrm>
            <a:off x="839589" y="277910"/>
            <a:ext cx="5489488" cy="532996"/>
          </a:xfrm>
          <a:prstGeom prst="rect">
            <a:avLst/>
          </a:prstGeom>
        </p:spPr>
        <p:txBody>
          <a:bodyPr vert="horz" wrap="square" lIns="0" tIns="9681" rIns="0" bIns="0" rtlCol="0" anchor="ctr">
            <a:spAutoFit/>
          </a:bodyPr>
          <a:lstStyle>
            <a:lvl1pPr algn="ctr" defTabSz="712129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681">
              <a:spcBef>
                <a:spcPts val="76"/>
              </a:spcBef>
            </a:pPr>
            <a:r>
              <a:rPr lang="ru-RU" spc="-4" smtClean="0"/>
              <a:t>Подача документов </a:t>
            </a:r>
            <a:r>
              <a:rPr lang="ru-RU" smtClean="0"/>
              <a:t>в</a:t>
            </a:r>
            <a:r>
              <a:rPr lang="ru-RU" spc="-65" smtClean="0"/>
              <a:t> </a:t>
            </a:r>
            <a:r>
              <a:rPr lang="ru-RU" spc="-19" smtClean="0"/>
              <a:t>ООВО</a:t>
            </a:r>
            <a:endParaRPr lang="ru-RU" spc="-19" dirty="0"/>
          </a:p>
        </p:txBody>
      </p:sp>
    </p:spTree>
    <p:extLst>
      <p:ext uri="{BB962C8B-B14F-4D97-AF65-F5344CB8AC3E}">
        <p14:creationId xmlns:p14="http://schemas.microsoft.com/office/powerpoint/2010/main" val="250538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4900" y="2855161"/>
            <a:ext cx="0" cy="768894"/>
          </a:xfrm>
          <a:custGeom>
            <a:avLst/>
            <a:gdLst/>
            <a:ahLst/>
            <a:cxnLst/>
            <a:rect l="l" t="t" r="r" b="b"/>
            <a:pathLst>
              <a:path h="1009650">
                <a:moveTo>
                  <a:pt x="0" y="0"/>
                </a:moveTo>
                <a:lnTo>
                  <a:pt x="0" y="1009230"/>
                </a:lnTo>
              </a:path>
            </a:pathLst>
          </a:custGeom>
          <a:ln w="50800">
            <a:solidFill>
              <a:srgbClr val="1D5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48082" y="3499716"/>
            <a:ext cx="2728885" cy="286774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1400" b="1" dirty="0">
                <a:latin typeface="Gotham Pro"/>
                <a:cs typeface="Gotham Pro"/>
              </a:rPr>
              <a:t>Принятие </a:t>
            </a:r>
            <a:r>
              <a:rPr sz="1400" b="1" spc="-4" dirty="0" err="1">
                <a:latin typeface="Gotham Pro"/>
                <a:cs typeface="Gotham Pro"/>
              </a:rPr>
              <a:t>документов</a:t>
            </a:r>
            <a:r>
              <a:rPr sz="1400" b="1" spc="-57" dirty="0">
                <a:latin typeface="Gotham Pro"/>
                <a:cs typeface="Gotham Pro"/>
              </a:rPr>
              <a:t> </a:t>
            </a:r>
            <a:r>
              <a:rPr lang="ru-RU" b="1" spc="-15" dirty="0">
                <a:latin typeface="Gotham Pro"/>
                <a:cs typeface="Gotham Pro"/>
              </a:rPr>
              <a:t>ООВО </a:t>
            </a:r>
            <a:endParaRPr sz="1400" dirty="0">
              <a:latin typeface="Gotham Pro"/>
              <a:cs typeface="Gotham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70024" y="3525554"/>
            <a:ext cx="189753" cy="189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55196" y="1316324"/>
            <a:ext cx="1594998" cy="715700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5000"/>
              </a:lnSpc>
              <a:spcBef>
                <a:spcPts val="76"/>
              </a:spcBef>
            </a:pPr>
            <a:r>
              <a:rPr sz="900" b="1" spc="-8" dirty="0">
                <a:latin typeface="Gotham Pro"/>
                <a:cs typeface="Gotham Pro"/>
              </a:rPr>
              <a:t>Уведомление </a:t>
            </a:r>
            <a:r>
              <a:rPr sz="900" b="1" dirty="0">
                <a:latin typeface="Gotham Pro"/>
                <a:cs typeface="Gotham Pro"/>
              </a:rPr>
              <a:t>о приеме  </a:t>
            </a:r>
            <a:r>
              <a:rPr sz="900" b="1" spc="-4" dirty="0">
                <a:latin typeface="Gotham Pro"/>
                <a:cs typeface="Gotham Pro"/>
              </a:rPr>
              <a:t>документов </a:t>
            </a:r>
            <a:r>
              <a:rPr sz="900" b="1" spc="-8" dirty="0">
                <a:latin typeface="Gotham Pro"/>
                <a:cs typeface="Gotham Pro"/>
              </a:rPr>
              <a:t>вузами</a:t>
            </a:r>
            <a:r>
              <a:rPr sz="900" b="1" spc="-46" dirty="0">
                <a:latin typeface="Gotham Pro"/>
                <a:cs typeface="Gotham Pro"/>
              </a:rPr>
              <a:t> </a:t>
            </a:r>
            <a:r>
              <a:rPr sz="900" b="1" dirty="0">
                <a:latin typeface="Gotham Pro"/>
                <a:cs typeface="Gotham Pro"/>
              </a:rPr>
              <a:t>и/или  запрос о </a:t>
            </a:r>
            <a:r>
              <a:rPr sz="900" b="1" spc="-4" dirty="0">
                <a:latin typeface="Gotham Pro"/>
                <a:cs typeface="Gotham Pro"/>
              </a:rPr>
              <a:t>необходимости  уточнения</a:t>
            </a:r>
            <a:r>
              <a:rPr sz="900" b="1" spc="-8" dirty="0">
                <a:latin typeface="Gotham Pro"/>
                <a:cs typeface="Gotham Pro"/>
              </a:rPr>
              <a:t> </a:t>
            </a:r>
            <a:r>
              <a:rPr sz="900" b="1" dirty="0">
                <a:latin typeface="Gotham Pro"/>
                <a:cs typeface="Gotham Pro"/>
              </a:rPr>
              <a:t>данных</a:t>
            </a:r>
            <a:endParaRPr sz="900" dirty="0">
              <a:latin typeface="Gotham Pro"/>
              <a:cs typeface="Gotham Pr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55196" y="2136749"/>
            <a:ext cx="1973768" cy="628655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844686">
              <a:lnSpc>
                <a:spcPct val="145800"/>
              </a:lnSpc>
              <a:spcBef>
                <a:spcPts val="76"/>
              </a:spcBef>
            </a:pPr>
            <a:r>
              <a:rPr sz="900" dirty="0">
                <a:latin typeface="Gotham Pro"/>
                <a:cs typeface="Gotham Pro"/>
              </a:rPr>
              <a:t>push-уведомление  </a:t>
            </a:r>
            <a:r>
              <a:rPr sz="900" spc="-4" dirty="0">
                <a:latin typeface="Gotham Pro"/>
                <a:cs typeface="Gotham Pro"/>
              </a:rPr>
              <a:t>письмо </a:t>
            </a:r>
            <a:r>
              <a:rPr sz="900" dirty="0">
                <a:latin typeface="Gotham Pro"/>
                <a:cs typeface="Gotham Pro"/>
              </a:rPr>
              <a:t>на</a:t>
            </a:r>
            <a:r>
              <a:rPr sz="900" spc="-23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e-mail</a:t>
            </a:r>
            <a:endParaRPr sz="900">
              <a:latin typeface="Gotham Pro"/>
              <a:cs typeface="Gotham Pro"/>
            </a:endParaRPr>
          </a:p>
          <a:p>
            <a:pPr marL="9681">
              <a:spcBef>
                <a:spcPts val="503"/>
              </a:spcBef>
            </a:pPr>
            <a:r>
              <a:rPr sz="900" dirty="0">
                <a:latin typeface="Gotham Pro"/>
                <a:cs typeface="Gotham Pro"/>
              </a:rPr>
              <a:t>уведомление на </a:t>
            </a:r>
            <a:r>
              <a:rPr sz="900" spc="-4" dirty="0">
                <a:latin typeface="Gotham Pro"/>
                <a:cs typeface="Gotham Pro"/>
              </a:rPr>
              <a:t>сайте</a:t>
            </a:r>
            <a:r>
              <a:rPr sz="900" spc="-69" dirty="0">
                <a:latin typeface="Gotham Pro"/>
                <a:cs typeface="Gotham Pro"/>
              </a:rPr>
              <a:t> </a:t>
            </a:r>
            <a:r>
              <a:rPr sz="900" spc="-19" dirty="0">
                <a:latin typeface="Gotham Pro"/>
                <a:cs typeface="Gotham Pro"/>
              </a:rPr>
              <a:t>Госуслуги</a:t>
            </a:r>
            <a:endParaRPr sz="900">
              <a:latin typeface="Gotham Pro"/>
              <a:cs typeface="Gotham Pr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64900" y="1311083"/>
            <a:ext cx="0" cy="768894"/>
          </a:xfrm>
          <a:custGeom>
            <a:avLst/>
            <a:gdLst/>
            <a:ahLst/>
            <a:cxnLst/>
            <a:rect l="l" t="t" r="r" b="b"/>
            <a:pathLst>
              <a:path h="1009650">
                <a:moveTo>
                  <a:pt x="0" y="0"/>
                </a:moveTo>
                <a:lnTo>
                  <a:pt x="0" y="1009230"/>
                </a:lnTo>
              </a:path>
            </a:pathLst>
          </a:custGeom>
          <a:ln w="50800">
            <a:solidFill>
              <a:srgbClr val="1D5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4900" y="2083122"/>
            <a:ext cx="0" cy="768894"/>
          </a:xfrm>
          <a:custGeom>
            <a:avLst/>
            <a:gdLst/>
            <a:ahLst/>
            <a:cxnLst/>
            <a:rect l="l" t="t" r="r" b="b"/>
            <a:pathLst>
              <a:path h="1009650">
                <a:moveTo>
                  <a:pt x="0" y="0"/>
                </a:moveTo>
                <a:lnTo>
                  <a:pt x="0" y="1009230"/>
                </a:lnTo>
              </a:path>
            </a:pathLst>
          </a:custGeom>
          <a:ln w="50800">
            <a:solidFill>
              <a:srgbClr val="1D5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48081" y="1139562"/>
            <a:ext cx="1933082" cy="522268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0300"/>
              </a:lnSpc>
              <a:spcBef>
                <a:spcPts val="76"/>
              </a:spcBef>
            </a:pPr>
            <a:r>
              <a:rPr sz="1400" b="1" spc="-8" dirty="0">
                <a:latin typeface="Gotham Pro"/>
                <a:cs typeface="Gotham Pro"/>
              </a:rPr>
              <a:t>Комплект</a:t>
            </a:r>
            <a:r>
              <a:rPr sz="1400" b="1" spc="-50" dirty="0">
                <a:latin typeface="Gotham Pro"/>
                <a:cs typeface="Gotham Pro"/>
              </a:rPr>
              <a:t> </a:t>
            </a:r>
            <a:r>
              <a:rPr sz="1400" b="1" spc="-8" dirty="0">
                <a:latin typeface="Gotham Pro"/>
                <a:cs typeface="Gotham Pro"/>
              </a:rPr>
              <a:t>докуметов  </a:t>
            </a:r>
            <a:r>
              <a:rPr sz="1400" b="1" dirty="0">
                <a:latin typeface="Gotham Pro"/>
                <a:cs typeface="Gotham Pro"/>
              </a:rPr>
              <a:t>сформирован</a:t>
            </a:r>
            <a:endParaRPr sz="1400">
              <a:latin typeface="Gotham Pro"/>
              <a:cs typeface="Gotham Pr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48081" y="1893890"/>
            <a:ext cx="2893083" cy="522268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0300"/>
              </a:lnSpc>
              <a:spcBef>
                <a:spcPts val="76"/>
              </a:spcBef>
            </a:pPr>
            <a:r>
              <a:rPr sz="1400" b="1" spc="-4" dirty="0">
                <a:latin typeface="Gotham Pro"/>
                <a:cs typeface="Gotham Pro"/>
              </a:rPr>
              <a:t>Автоматизированная</a:t>
            </a:r>
            <a:r>
              <a:rPr sz="1400" b="1" spc="-38" dirty="0">
                <a:latin typeface="Gotham Pro"/>
                <a:cs typeface="Gotham Pro"/>
              </a:rPr>
              <a:t> </a:t>
            </a:r>
            <a:r>
              <a:rPr sz="1400" b="1" spc="-4" dirty="0">
                <a:latin typeface="Gotham Pro"/>
                <a:cs typeface="Gotham Pro"/>
              </a:rPr>
              <a:t>проверка  </a:t>
            </a:r>
            <a:r>
              <a:rPr sz="1400" b="1" spc="-11" dirty="0">
                <a:latin typeface="Gotham Pro"/>
                <a:cs typeface="Gotham Pro"/>
              </a:rPr>
              <a:t>комплекта</a:t>
            </a:r>
            <a:r>
              <a:rPr sz="1400" b="1" spc="-4" dirty="0">
                <a:latin typeface="Gotham Pro"/>
                <a:cs typeface="Gotham Pro"/>
              </a:rPr>
              <a:t> документов</a:t>
            </a:r>
            <a:endParaRPr sz="1400">
              <a:latin typeface="Gotham Pro"/>
              <a:cs typeface="Gotham Pr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48082" y="2648219"/>
            <a:ext cx="2686746" cy="526840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0300"/>
              </a:lnSpc>
              <a:spcBef>
                <a:spcPts val="76"/>
              </a:spcBef>
            </a:pPr>
            <a:r>
              <a:rPr sz="1400" b="1" spc="-4" dirty="0">
                <a:latin typeface="Gotham Pro"/>
                <a:cs typeface="Gotham Pro"/>
              </a:rPr>
              <a:t>Отправка документов </a:t>
            </a:r>
            <a:r>
              <a:rPr sz="1400" b="1" dirty="0">
                <a:latin typeface="Gotham Pro"/>
                <a:cs typeface="Gotham Pro"/>
              </a:rPr>
              <a:t>в</a:t>
            </a:r>
            <a:r>
              <a:rPr sz="1400" b="1" spc="-46" dirty="0">
                <a:latin typeface="Gotham Pro"/>
                <a:cs typeface="Gotham Pro"/>
              </a:rPr>
              <a:t> </a:t>
            </a:r>
            <a:r>
              <a:rPr lang="ru-RU" sz="1400" b="1" spc="-15" dirty="0">
                <a:latin typeface="Gotham Pro"/>
                <a:cs typeface="Gotham Pro"/>
              </a:rPr>
              <a:t>ООВО </a:t>
            </a:r>
            <a:r>
              <a:rPr sz="1400" b="1" dirty="0" err="1">
                <a:latin typeface="Gotham Pro"/>
                <a:cs typeface="Gotham Pro"/>
              </a:rPr>
              <a:t>на</a:t>
            </a:r>
            <a:r>
              <a:rPr sz="1400" b="1" dirty="0">
                <a:latin typeface="Gotham Pro"/>
                <a:cs typeface="Gotham Pro"/>
              </a:rPr>
              <a:t> </a:t>
            </a:r>
            <a:r>
              <a:rPr sz="1400" b="1" spc="-8" dirty="0">
                <a:latin typeface="Gotham Pro"/>
                <a:cs typeface="Gotham Pro"/>
              </a:rPr>
              <a:t>ручную</a:t>
            </a:r>
            <a:r>
              <a:rPr sz="1400" b="1" spc="-11" dirty="0">
                <a:latin typeface="Gotham Pro"/>
                <a:cs typeface="Gotham Pro"/>
              </a:rPr>
              <a:t> </a:t>
            </a:r>
            <a:r>
              <a:rPr sz="1400" b="1" dirty="0">
                <a:latin typeface="Gotham Pro"/>
                <a:cs typeface="Gotham Pro"/>
              </a:rPr>
              <a:t>проверку</a:t>
            </a:r>
            <a:endParaRPr sz="1400" dirty="0">
              <a:latin typeface="Gotham Pro"/>
              <a:cs typeface="Gotham Pr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70024" y="1216359"/>
            <a:ext cx="189753" cy="189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0024" y="2753515"/>
            <a:ext cx="189753" cy="189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0024" y="1984941"/>
            <a:ext cx="189753" cy="1894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43788" y="1197018"/>
            <a:ext cx="2685453" cy="45602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6"/>
          <p:cNvSpPr txBox="1">
            <a:spLocks noGrp="1"/>
          </p:cNvSpPr>
          <p:nvPr>
            <p:ph type="title"/>
          </p:nvPr>
        </p:nvSpPr>
        <p:spPr>
          <a:xfrm>
            <a:off x="839589" y="277910"/>
            <a:ext cx="5489488" cy="53299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pc="-4" dirty="0"/>
              <a:t>Подача документов </a:t>
            </a:r>
            <a:r>
              <a:rPr dirty="0"/>
              <a:t>в</a:t>
            </a:r>
            <a:r>
              <a:rPr spc="-65" dirty="0"/>
              <a:t> </a:t>
            </a:r>
            <a:r>
              <a:rPr lang="ru-RU" spc="-19" dirty="0"/>
              <a:t>ООВО</a:t>
            </a:r>
            <a:endParaRPr spc="-19" dirty="0"/>
          </a:p>
        </p:txBody>
      </p:sp>
    </p:spTree>
    <p:extLst>
      <p:ext uri="{BB962C8B-B14F-4D97-AF65-F5344CB8AC3E}">
        <p14:creationId xmlns:p14="http://schemas.microsoft.com/office/powerpoint/2010/main" val="3553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9584" y="16300"/>
            <a:ext cx="7259591" cy="105621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pc="-19" dirty="0"/>
              <a:t>Прохождение </a:t>
            </a:r>
            <a:r>
              <a:rPr spc="-8" dirty="0" err="1"/>
              <a:t>вступительного</a:t>
            </a:r>
            <a:r>
              <a:rPr spc="30" dirty="0"/>
              <a:t> </a:t>
            </a:r>
            <a:r>
              <a:rPr spc="-8" dirty="0"/>
              <a:t>испытания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9570" y="2613606"/>
            <a:ext cx="2041094" cy="870059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5000"/>
              </a:lnSpc>
              <a:spcBef>
                <a:spcPts val="76"/>
              </a:spcBef>
            </a:pPr>
            <a:r>
              <a:rPr sz="900" dirty="0">
                <a:latin typeface="Gotham Pro"/>
                <a:cs typeface="Gotham Pro"/>
              </a:rPr>
              <a:t>Выбор даты </a:t>
            </a:r>
            <a:r>
              <a:rPr sz="900" spc="-8" dirty="0">
                <a:latin typeface="Gotham Pro"/>
                <a:cs typeface="Gotham Pro"/>
              </a:rPr>
              <a:t>прохождения  дополнительного </a:t>
            </a:r>
            <a:r>
              <a:rPr sz="900" spc="-4" dirty="0" err="1">
                <a:latin typeface="Gotham Pro"/>
                <a:cs typeface="Gotham Pro"/>
              </a:rPr>
              <a:t>вступительного</a:t>
            </a:r>
            <a:r>
              <a:rPr sz="900" spc="-4" dirty="0">
                <a:latin typeface="Gotham Pro"/>
                <a:cs typeface="Gotham Pro"/>
              </a:rPr>
              <a:t>  </a:t>
            </a:r>
            <a:r>
              <a:rPr sz="900" spc="-4" dirty="0" err="1">
                <a:latin typeface="Gotham Pro"/>
                <a:cs typeface="Gotham Pro"/>
              </a:rPr>
              <a:t>испытания</a:t>
            </a:r>
            <a:r>
              <a:rPr lang="ru-RU" sz="900" spc="-4" dirty="0">
                <a:latin typeface="Gotham Pro"/>
                <a:cs typeface="Gotham Pro"/>
              </a:rPr>
              <a:t>: </a:t>
            </a:r>
            <a:r>
              <a:rPr sz="900" dirty="0">
                <a:latin typeface="Gotham Pro"/>
                <a:cs typeface="Gotham Pro"/>
              </a:rPr>
              <a:t>4 дня </a:t>
            </a:r>
            <a:r>
              <a:rPr lang="ru-RU" sz="900" dirty="0">
                <a:latin typeface="Gotham Pro"/>
                <a:cs typeface="Gotham Pro"/>
              </a:rPr>
              <a:t>на</a:t>
            </a:r>
            <a:r>
              <a:rPr lang="ru-RU" sz="900" spc="-4" dirty="0">
                <a:latin typeface="Gotham Pro"/>
                <a:cs typeface="Gotham Pro"/>
              </a:rPr>
              <a:t> </a:t>
            </a:r>
            <a:r>
              <a:rPr lang="ru-RU" sz="900" dirty="0">
                <a:latin typeface="Gotham Pro"/>
                <a:cs typeface="Gotham Pro"/>
              </a:rPr>
              <a:t>выбор </a:t>
            </a:r>
            <a:r>
              <a:rPr sz="900" dirty="0">
                <a:latin typeface="Gotham Pro"/>
                <a:cs typeface="Gotham Pro"/>
              </a:rPr>
              <a:t>в 2-х</a:t>
            </a:r>
            <a:r>
              <a:rPr sz="900" spc="-53" dirty="0">
                <a:latin typeface="Gotham Pro"/>
                <a:cs typeface="Gotham Pro"/>
              </a:rPr>
              <a:t> </a:t>
            </a:r>
            <a:r>
              <a:rPr sz="900" dirty="0" err="1">
                <a:latin typeface="Gotham Pro"/>
                <a:cs typeface="Gotham Pro"/>
              </a:rPr>
              <a:t>недельны</a:t>
            </a:r>
            <a:r>
              <a:rPr lang="ru-RU" sz="900" dirty="0">
                <a:latin typeface="Gotham Pro"/>
                <a:cs typeface="Gotham Pro"/>
              </a:rPr>
              <a:t>й</a:t>
            </a:r>
            <a:r>
              <a:rPr sz="900" dirty="0">
                <a:latin typeface="Gotham Pro"/>
                <a:cs typeface="Gotham Pro"/>
              </a:rPr>
              <a:t>  </a:t>
            </a:r>
            <a:r>
              <a:rPr sz="900" spc="-4" dirty="0" err="1">
                <a:latin typeface="Gotham Pro"/>
                <a:cs typeface="Gotham Pro"/>
              </a:rPr>
              <a:t>период</a:t>
            </a:r>
            <a:r>
              <a:rPr sz="900" spc="-4" dirty="0">
                <a:latin typeface="Gotham Pro"/>
                <a:cs typeface="Gotham Pro"/>
              </a:rPr>
              <a:t> </a:t>
            </a:r>
            <a:r>
              <a:rPr lang="ru-RU" sz="900" spc="-4" dirty="0">
                <a:latin typeface="Gotham Pro"/>
                <a:cs typeface="Gotham Pro"/>
              </a:rPr>
              <a:t/>
            </a:r>
            <a:br>
              <a:rPr lang="ru-RU" sz="900" spc="-4" dirty="0">
                <a:latin typeface="Gotham Pro"/>
                <a:cs typeface="Gotham Pro"/>
              </a:rPr>
            </a:br>
            <a:endParaRPr sz="900" dirty="0">
              <a:latin typeface="Gotham Pro"/>
              <a:cs typeface="Gotham 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9571" y="3684404"/>
            <a:ext cx="285288" cy="29788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b="1" spc="-11" dirty="0">
                <a:latin typeface="Gotham Pro"/>
                <a:cs typeface="Gotham Pro"/>
              </a:rPr>
              <a:t>01</a:t>
            </a:r>
            <a:endParaRPr>
              <a:latin typeface="Gotham Pro"/>
              <a:cs typeface="Gotham Pr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9258" y="3600369"/>
            <a:ext cx="6339791" cy="0"/>
          </a:xfrm>
          <a:custGeom>
            <a:avLst/>
            <a:gdLst/>
            <a:ahLst/>
            <a:cxnLst/>
            <a:rect l="l" t="t" r="r" b="b"/>
            <a:pathLst>
              <a:path w="8311515">
                <a:moveTo>
                  <a:pt x="0" y="0"/>
                </a:moveTo>
                <a:lnTo>
                  <a:pt x="8310956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9584" y="3548461"/>
            <a:ext cx="103992" cy="103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7555" y="1503269"/>
            <a:ext cx="1334509" cy="13416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56433" y="1836609"/>
            <a:ext cx="463533" cy="92364"/>
          </a:xfrm>
          <a:custGeom>
            <a:avLst/>
            <a:gdLst/>
            <a:ahLst/>
            <a:cxnLst/>
            <a:rect l="l" t="t" r="r" b="b"/>
            <a:pathLst>
              <a:path w="607694" h="121285">
                <a:moveTo>
                  <a:pt x="557923" y="0"/>
                </a:moveTo>
                <a:lnTo>
                  <a:pt x="0" y="0"/>
                </a:lnTo>
                <a:lnTo>
                  <a:pt x="19462" y="25957"/>
                </a:lnTo>
                <a:lnTo>
                  <a:pt x="34121" y="55184"/>
                </a:lnTo>
                <a:lnTo>
                  <a:pt x="43366" y="87121"/>
                </a:lnTo>
                <a:lnTo>
                  <a:pt x="46583" y="121208"/>
                </a:lnTo>
                <a:lnTo>
                  <a:pt x="607161" y="121208"/>
                </a:lnTo>
                <a:lnTo>
                  <a:pt x="607161" y="49250"/>
                </a:lnTo>
                <a:lnTo>
                  <a:pt x="603293" y="30078"/>
                </a:lnTo>
                <a:lnTo>
                  <a:pt x="592743" y="14424"/>
                </a:lnTo>
                <a:lnTo>
                  <a:pt x="577093" y="3869"/>
                </a:lnTo>
                <a:lnTo>
                  <a:pt x="557923" y="0"/>
                </a:lnTo>
                <a:close/>
              </a:path>
            </a:pathLst>
          </a:custGeom>
          <a:solidFill>
            <a:srgbClr val="DD35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9266" y="1928914"/>
            <a:ext cx="670355" cy="530972"/>
          </a:xfrm>
          <a:custGeom>
            <a:avLst/>
            <a:gdLst/>
            <a:ahLst/>
            <a:cxnLst/>
            <a:rect l="l" t="t" r="r" b="b"/>
            <a:pathLst>
              <a:path w="878839" h="697230">
                <a:moveTo>
                  <a:pt x="878763" y="0"/>
                </a:moveTo>
                <a:lnTo>
                  <a:pt x="0" y="0"/>
                </a:lnTo>
                <a:lnTo>
                  <a:pt x="0" y="651294"/>
                </a:lnTo>
                <a:lnTo>
                  <a:pt x="3590" y="669068"/>
                </a:lnTo>
                <a:lnTo>
                  <a:pt x="13379" y="683580"/>
                </a:lnTo>
                <a:lnTo>
                  <a:pt x="27892" y="693363"/>
                </a:lnTo>
                <a:lnTo>
                  <a:pt x="45656" y="696950"/>
                </a:lnTo>
                <a:lnTo>
                  <a:pt x="833120" y="696950"/>
                </a:lnTo>
                <a:lnTo>
                  <a:pt x="850887" y="693363"/>
                </a:lnTo>
                <a:lnTo>
                  <a:pt x="865395" y="683580"/>
                </a:lnTo>
                <a:lnTo>
                  <a:pt x="875177" y="669068"/>
                </a:lnTo>
                <a:lnTo>
                  <a:pt x="878763" y="651294"/>
                </a:lnTo>
                <a:lnTo>
                  <a:pt x="878763" y="0"/>
                </a:lnTo>
                <a:close/>
              </a:path>
            </a:pathLst>
          </a:custGeom>
          <a:solidFill>
            <a:srgbClr val="F1EB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65313" y="1986609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0893" y="0"/>
                </a:lnTo>
                <a:lnTo>
                  <a:pt x="90893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0881" y="1986609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0906" y="0"/>
                </a:lnTo>
                <a:lnTo>
                  <a:pt x="90906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8608" y="2101991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906" y="0"/>
                </a:lnTo>
                <a:lnTo>
                  <a:pt x="90906" y="90893"/>
                </a:lnTo>
                <a:lnTo>
                  <a:pt x="0" y="90893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34176" y="2101991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906" y="0"/>
                </a:lnTo>
                <a:lnTo>
                  <a:pt x="90906" y="90893"/>
                </a:lnTo>
                <a:lnTo>
                  <a:pt x="0" y="90893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49754" y="2101991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893" y="0"/>
                </a:lnTo>
                <a:lnTo>
                  <a:pt x="90893" y="90893"/>
                </a:lnTo>
                <a:lnTo>
                  <a:pt x="0" y="90893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8608" y="2217373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906" y="0"/>
                </a:lnTo>
                <a:lnTo>
                  <a:pt x="90906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34176" y="2217373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906" y="0"/>
                </a:lnTo>
                <a:lnTo>
                  <a:pt x="90906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49754" y="2217373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893" y="0"/>
                </a:lnTo>
                <a:lnTo>
                  <a:pt x="90893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8608" y="2332756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906" y="0"/>
                </a:lnTo>
                <a:lnTo>
                  <a:pt x="90906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34176" y="2332756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906" y="0"/>
                </a:lnTo>
                <a:lnTo>
                  <a:pt x="90906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9754" y="2332756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893" y="0"/>
                </a:lnTo>
                <a:lnTo>
                  <a:pt x="90893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65313" y="2101991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0893" y="0"/>
                </a:lnTo>
                <a:lnTo>
                  <a:pt x="90893" y="90893"/>
                </a:lnTo>
                <a:lnTo>
                  <a:pt x="0" y="90893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65313" y="2217373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0893" y="0"/>
                </a:lnTo>
                <a:lnTo>
                  <a:pt x="90893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65313" y="2332756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0893" y="0"/>
                </a:lnTo>
                <a:lnTo>
                  <a:pt x="90893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80881" y="2101991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0906" y="0"/>
                </a:lnTo>
                <a:lnTo>
                  <a:pt x="90906" y="90893"/>
                </a:lnTo>
                <a:lnTo>
                  <a:pt x="0" y="90893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80881" y="2217373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0906" y="0"/>
                </a:lnTo>
                <a:lnTo>
                  <a:pt x="90906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80881" y="2332756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0906" y="0"/>
                </a:lnTo>
                <a:lnTo>
                  <a:pt x="90906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03996" y="1778921"/>
            <a:ext cx="69341" cy="1153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49267" y="1790466"/>
            <a:ext cx="277538" cy="277092"/>
          </a:xfrm>
          <a:custGeom>
            <a:avLst/>
            <a:gdLst/>
            <a:ahLst/>
            <a:cxnLst/>
            <a:rect l="l" t="t" r="r" b="b"/>
            <a:pathLst>
              <a:path w="363855" h="363855">
                <a:moveTo>
                  <a:pt x="181825" y="0"/>
                </a:moveTo>
                <a:lnTo>
                  <a:pt x="133489" y="6494"/>
                </a:lnTo>
                <a:lnTo>
                  <a:pt x="90055" y="24820"/>
                </a:lnTo>
                <a:lnTo>
                  <a:pt x="53255" y="53247"/>
                </a:lnTo>
                <a:lnTo>
                  <a:pt x="24824" y="90042"/>
                </a:lnTo>
                <a:lnTo>
                  <a:pt x="6495" y="133470"/>
                </a:lnTo>
                <a:lnTo>
                  <a:pt x="0" y="181800"/>
                </a:lnTo>
                <a:lnTo>
                  <a:pt x="6495" y="230131"/>
                </a:lnTo>
                <a:lnTo>
                  <a:pt x="24824" y="273562"/>
                </a:lnTo>
                <a:lnTo>
                  <a:pt x="53255" y="310359"/>
                </a:lnTo>
                <a:lnTo>
                  <a:pt x="90055" y="338789"/>
                </a:lnTo>
                <a:lnTo>
                  <a:pt x="133489" y="357118"/>
                </a:lnTo>
                <a:lnTo>
                  <a:pt x="181825" y="363613"/>
                </a:lnTo>
                <a:lnTo>
                  <a:pt x="230155" y="357118"/>
                </a:lnTo>
                <a:lnTo>
                  <a:pt x="273584" y="338789"/>
                </a:lnTo>
                <a:lnTo>
                  <a:pt x="310378" y="310359"/>
                </a:lnTo>
                <a:lnTo>
                  <a:pt x="338805" y="273562"/>
                </a:lnTo>
                <a:lnTo>
                  <a:pt x="357132" y="230131"/>
                </a:lnTo>
                <a:lnTo>
                  <a:pt x="363626" y="181800"/>
                </a:lnTo>
                <a:lnTo>
                  <a:pt x="357132" y="133470"/>
                </a:lnTo>
                <a:lnTo>
                  <a:pt x="338805" y="90042"/>
                </a:lnTo>
                <a:lnTo>
                  <a:pt x="310378" y="53247"/>
                </a:lnTo>
                <a:lnTo>
                  <a:pt x="273584" y="24820"/>
                </a:lnTo>
                <a:lnTo>
                  <a:pt x="230155" y="6494"/>
                </a:lnTo>
                <a:lnTo>
                  <a:pt x="181825" y="0"/>
                </a:lnTo>
                <a:close/>
              </a:path>
            </a:pathLst>
          </a:custGeom>
          <a:solidFill>
            <a:srgbClr val="E7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76397" y="1859689"/>
            <a:ext cx="57775" cy="80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69317" y="1871221"/>
            <a:ext cx="92513" cy="23212"/>
          </a:xfrm>
          <a:custGeom>
            <a:avLst/>
            <a:gdLst/>
            <a:ahLst/>
            <a:cxnLst/>
            <a:rect l="l" t="t" r="r" b="b"/>
            <a:pathLst>
              <a:path w="121285" h="30480">
                <a:moveTo>
                  <a:pt x="114427" y="0"/>
                </a:moveTo>
                <a:lnTo>
                  <a:pt x="6794" y="0"/>
                </a:lnTo>
                <a:lnTo>
                  <a:pt x="0" y="6781"/>
                </a:lnTo>
                <a:lnTo>
                  <a:pt x="0" y="23545"/>
                </a:lnTo>
                <a:lnTo>
                  <a:pt x="6794" y="30314"/>
                </a:lnTo>
                <a:lnTo>
                  <a:pt x="114427" y="30314"/>
                </a:lnTo>
                <a:lnTo>
                  <a:pt x="121208" y="23545"/>
                </a:lnTo>
                <a:lnTo>
                  <a:pt x="121208" y="6781"/>
                </a:lnTo>
                <a:lnTo>
                  <a:pt x="114427" y="0"/>
                </a:lnTo>
                <a:close/>
              </a:path>
            </a:pathLst>
          </a:custGeom>
          <a:solidFill>
            <a:srgbClr val="EBB9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56164" y="1823235"/>
            <a:ext cx="37780" cy="36752"/>
          </a:xfrm>
          <a:custGeom>
            <a:avLst/>
            <a:gdLst/>
            <a:ahLst/>
            <a:cxnLst/>
            <a:rect l="l" t="t" r="r" b="b"/>
            <a:pathLst>
              <a:path w="49530" h="48260">
                <a:moveTo>
                  <a:pt x="27927" y="0"/>
                </a:moveTo>
                <a:lnTo>
                  <a:pt x="0" y="27927"/>
                </a:lnTo>
                <a:lnTo>
                  <a:pt x="0" y="37503"/>
                </a:lnTo>
                <a:lnTo>
                  <a:pt x="8877" y="46380"/>
                </a:lnTo>
                <a:lnTo>
                  <a:pt x="12763" y="47879"/>
                </a:lnTo>
                <a:lnTo>
                  <a:pt x="20510" y="47879"/>
                </a:lnTo>
                <a:lnTo>
                  <a:pt x="24396" y="46380"/>
                </a:lnTo>
                <a:lnTo>
                  <a:pt x="49352" y="21424"/>
                </a:lnTo>
                <a:lnTo>
                  <a:pt x="44322" y="15746"/>
                </a:lnTo>
                <a:lnTo>
                  <a:pt x="39068" y="10279"/>
                </a:lnTo>
                <a:lnTo>
                  <a:pt x="33600" y="5028"/>
                </a:lnTo>
                <a:lnTo>
                  <a:pt x="27927" y="0"/>
                </a:lnTo>
                <a:close/>
              </a:path>
            </a:pathLst>
          </a:custGeom>
          <a:solidFill>
            <a:srgbClr val="738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76397" y="1790461"/>
            <a:ext cx="23249" cy="46424"/>
          </a:xfrm>
          <a:custGeom>
            <a:avLst/>
            <a:gdLst/>
            <a:ahLst/>
            <a:cxnLst/>
            <a:rect l="l" t="t" r="r" b="b"/>
            <a:pathLst>
              <a:path w="30480" h="60960">
                <a:moveTo>
                  <a:pt x="20269" y="0"/>
                </a:moveTo>
                <a:lnTo>
                  <a:pt x="10032" y="0"/>
                </a:lnTo>
                <a:lnTo>
                  <a:pt x="5003" y="342"/>
                </a:lnTo>
                <a:lnTo>
                  <a:pt x="0" y="762"/>
                </a:lnTo>
                <a:lnTo>
                  <a:pt x="0" y="53822"/>
                </a:lnTo>
                <a:lnTo>
                  <a:pt x="6781" y="60591"/>
                </a:lnTo>
                <a:lnTo>
                  <a:pt x="23507" y="60591"/>
                </a:lnTo>
                <a:lnTo>
                  <a:pt x="30289" y="53822"/>
                </a:lnTo>
                <a:lnTo>
                  <a:pt x="30289" y="761"/>
                </a:lnTo>
                <a:lnTo>
                  <a:pt x="25285" y="342"/>
                </a:lnTo>
                <a:lnTo>
                  <a:pt x="20269" y="0"/>
                </a:lnTo>
                <a:close/>
              </a:path>
            </a:pathLst>
          </a:custGeom>
          <a:solidFill>
            <a:srgbClr val="738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82104" y="1823239"/>
            <a:ext cx="37780" cy="36752"/>
          </a:xfrm>
          <a:custGeom>
            <a:avLst/>
            <a:gdLst/>
            <a:ahLst/>
            <a:cxnLst/>
            <a:rect l="l" t="t" r="r" b="b"/>
            <a:pathLst>
              <a:path w="49530" h="48260">
                <a:moveTo>
                  <a:pt x="21424" y="0"/>
                </a:moveTo>
                <a:lnTo>
                  <a:pt x="15746" y="5022"/>
                </a:lnTo>
                <a:lnTo>
                  <a:pt x="10279" y="10274"/>
                </a:lnTo>
                <a:lnTo>
                  <a:pt x="5028" y="15744"/>
                </a:lnTo>
                <a:lnTo>
                  <a:pt x="0" y="21424"/>
                </a:lnTo>
                <a:lnTo>
                  <a:pt x="24955" y="46380"/>
                </a:lnTo>
                <a:lnTo>
                  <a:pt x="28841" y="47866"/>
                </a:lnTo>
                <a:lnTo>
                  <a:pt x="36601" y="47866"/>
                </a:lnTo>
                <a:lnTo>
                  <a:pt x="40474" y="46380"/>
                </a:lnTo>
                <a:lnTo>
                  <a:pt x="49352" y="37503"/>
                </a:lnTo>
                <a:lnTo>
                  <a:pt x="49352" y="27927"/>
                </a:lnTo>
                <a:lnTo>
                  <a:pt x="21424" y="0"/>
                </a:lnTo>
                <a:close/>
              </a:path>
            </a:pathLst>
          </a:custGeom>
          <a:solidFill>
            <a:srgbClr val="738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56165" y="1997011"/>
            <a:ext cx="37780" cy="37719"/>
          </a:xfrm>
          <a:custGeom>
            <a:avLst/>
            <a:gdLst/>
            <a:ahLst/>
            <a:cxnLst/>
            <a:rect l="l" t="t" r="r" b="b"/>
            <a:pathLst>
              <a:path w="49530" h="49530">
                <a:moveTo>
                  <a:pt x="21437" y="0"/>
                </a:moveTo>
                <a:lnTo>
                  <a:pt x="11823" y="0"/>
                </a:lnTo>
                <a:lnTo>
                  <a:pt x="0" y="11849"/>
                </a:lnTo>
                <a:lnTo>
                  <a:pt x="0" y="21437"/>
                </a:lnTo>
                <a:lnTo>
                  <a:pt x="27927" y="49352"/>
                </a:lnTo>
                <a:lnTo>
                  <a:pt x="33610" y="44338"/>
                </a:lnTo>
                <a:lnTo>
                  <a:pt x="39076" y="39092"/>
                </a:lnTo>
                <a:lnTo>
                  <a:pt x="44320" y="33619"/>
                </a:lnTo>
                <a:lnTo>
                  <a:pt x="49339" y="27927"/>
                </a:lnTo>
                <a:lnTo>
                  <a:pt x="21437" y="0"/>
                </a:lnTo>
                <a:close/>
              </a:path>
            </a:pathLst>
          </a:custGeom>
          <a:solidFill>
            <a:srgbClr val="738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76397" y="2021219"/>
            <a:ext cx="23249" cy="46424"/>
          </a:xfrm>
          <a:custGeom>
            <a:avLst/>
            <a:gdLst/>
            <a:ahLst/>
            <a:cxnLst/>
            <a:rect l="l" t="t" r="r" b="b"/>
            <a:pathLst>
              <a:path w="30480" h="60960">
                <a:moveTo>
                  <a:pt x="23507" y="0"/>
                </a:moveTo>
                <a:lnTo>
                  <a:pt x="6781" y="0"/>
                </a:lnTo>
                <a:lnTo>
                  <a:pt x="0" y="6769"/>
                </a:lnTo>
                <a:lnTo>
                  <a:pt x="0" y="59855"/>
                </a:lnTo>
                <a:lnTo>
                  <a:pt x="5003" y="60261"/>
                </a:lnTo>
                <a:lnTo>
                  <a:pt x="10032" y="60604"/>
                </a:lnTo>
                <a:lnTo>
                  <a:pt x="20269" y="60604"/>
                </a:lnTo>
                <a:lnTo>
                  <a:pt x="25285" y="60261"/>
                </a:lnTo>
                <a:lnTo>
                  <a:pt x="30289" y="59855"/>
                </a:lnTo>
                <a:lnTo>
                  <a:pt x="30289" y="6769"/>
                </a:lnTo>
                <a:lnTo>
                  <a:pt x="23507" y="0"/>
                </a:lnTo>
                <a:close/>
              </a:path>
            </a:pathLst>
          </a:custGeom>
          <a:solidFill>
            <a:srgbClr val="738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80408" y="1917386"/>
            <a:ext cx="46499" cy="23212"/>
          </a:xfrm>
          <a:custGeom>
            <a:avLst/>
            <a:gdLst/>
            <a:ahLst/>
            <a:cxnLst/>
            <a:rect l="l" t="t" r="r" b="b"/>
            <a:pathLst>
              <a:path w="60959" h="30480">
                <a:moveTo>
                  <a:pt x="59829" y="0"/>
                </a:moveTo>
                <a:lnTo>
                  <a:pt x="6781" y="0"/>
                </a:lnTo>
                <a:lnTo>
                  <a:pt x="0" y="6769"/>
                </a:lnTo>
                <a:lnTo>
                  <a:pt x="0" y="23520"/>
                </a:lnTo>
                <a:lnTo>
                  <a:pt x="6781" y="30289"/>
                </a:lnTo>
                <a:lnTo>
                  <a:pt x="59829" y="30289"/>
                </a:lnTo>
                <a:lnTo>
                  <a:pt x="60248" y="25273"/>
                </a:lnTo>
                <a:lnTo>
                  <a:pt x="60591" y="20256"/>
                </a:lnTo>
                <a:lnTo>
                  <a:pt x="60591" y="10020"/>
                </a:lnTo>
                <a:lnTo>
                  <a:pt x="60248" y="5003"/>
                </a:lnTo>
                <a:lnTo>
                  <a:pt x="59829" y="0"/>
                </a:lnTo>
                <a:close/>
              </a:path>
            </a:pathLst>
          </a:custGeom>
          <a:solidFill>
            <a:srgbClr val="738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49279" y="1917382"/>
            <a:ext cx="46499" cy="23212"/>
          </a:xfrm>
          <a:custGeom>
            <a:avLst/>
            <a:gdLst/>
            <a:ahLst/>
            <a:cxnLst/>
            <a:rect l="l" t="t" r="r" b="b"/>
            <a:pathLst>
              <a:path w="60959" h="30480">
                <a:moveTo>
                  <a:pt x="53809" y="0"/>
                </a:moveTo>
                <a:lnTo>
                  <a:pt x="761" y="0"/>
                </a:lnTo>
                <a:lnTo>
                  <a:pt x="342" y="5016"/>
                </a:lnTo>
                <a:lnTo>
                  <a:pt x="0" y="10020"/>
                </a:lnTo>
                <a:lnTo>
                  <a:pt x="0" y="20269"/>
                </a:lnTo>
                <a:lnTo>
                  <a:pt x="342" y="25273"/>
                </a:lnTo>
                <a:lnTo>
                  <a:pt x="761" y="30302"/>
                </a:lnTo>
                <a:lnTo>
                  <a:pt x="53809" y="30302"/>
                </a:lnTo>
                <a:lnTo>
                  <a:pt x="60591" y="23533"/>
                </a:lnTo>
                <a:lnTo>
                  <a:pt x="60591" y="6769"/>
                </a:lnTo>
                <a:lnTo>
                  <a:pt x="53809" y="0"/>
                </a:lnTo>
                <a:close/>
              </a:path>
            </a:pathLst>
          </a:custGeom>
          <a:solidFill>
            <a:srgbClr val="738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82108" y="1997011"/>
            <a:ext cx="37780" cy="37719"/>
          </a:xfrm>
          <a:custGeom>
            <a:avLst/>
            <a:gdLst/>
            <a:ahLst/>
            <a:cxnLst/>
            <a:rect l="l" t="t" r="r" b="b"/>
            <a:pathLst>
              <a:path w="49530" h="49530">
                <a:moveTo>
                  <a:pt x="37515" y="0"/>
                </a:moveTo>
                <a:lnTo>
                  <a:pt x="27914" y="0"/>
                </a:lnTo>
                <a:lnTo>
                  <a:pt x="0" y="27927"/>
                </a:lnTo>
                <a:lnTo>
                  <a:pt x="5021" y="33619"/>
                </a:lnTo>
                <a:lnTo>
                  <a:pt x="10269" y="39092"/>
                </a:lnTo>
                <a:lnTo>
                  <a:pt x="15739" y="44338"/>
                </a:lnTo>
                <a:lnTo>
                  <a:pt x="21424" y="49352"/>
                </a:lnTo>
                <a:lnTo>
                  <a:pt x="49339" y="21437"/>
                </a:lnTo>
                <a:lnTo>
                  <a:pt x="49339" y="11849"/>
                </a:lnTo>
                <a:lnTo>
                  <a:pt x="37515" y="0"/>
                </a:lnTo>
                <a:close/>
              </a:path>
            </a:pathLst>
          </a:custGeom>
          <a:solidFill>
            <a:srgbClr val="738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815424" y="2613606"/>
            <a:ext cx="2931714" cy="537134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5000"/>
              </a:lnSpc>
              <a:spcBef>
                <a:spcPts val="76"/>
              </a:spcBef>
            </a:pPr>
            <a:r>
              <a:rPr sz="900" spc="-8" dirty="0">
                <a:latin typeface="Gotham Pro"/>
                <a:cs typeface="Gotham Pro"/>
              </a:rPr>
              <a:t>Прохождение </a:t>
            </a:r>
            <a:r>
              <a:rPr sz="900" spc="-4" dirty="0">
                <a:latin typeface="Gotham Pro"/>
                <a:cs typeface="Gotham Pro"/>
              </a:rPr>
              <a:t>дополнительных  испытаний </a:t>
            </a:r>
            <a:r>
              <a:rPr sz="900" dirty="0">
                <a:latin typeface="Gotham Pro"/>
                <a:cs typeface="Gotham Pro"/>
              </a:rPr>
              <a:t>в </a:t>
            </a:r>
            <a:r>
              <a:rPr lang="ru-RU" sz="900" spc="-15" dirty="0">
                <a:latin typeface="Gotham Pro"/>
                <a:cs typeface="Gotham Pro"/>
              </a:rPr>
              <a:t>ООВО </a:t>
            </a:r>
            <a:r>
              <a:rPr sz="900" dirty="0" err="1">
                <a:solidFill>
                  <a:srgbClr val="00B050"/>
                </a:solidFill>
                <a:latin typeface="Gotham Pro"/>
                <a:cs typeface="Gotham Pro"/>
              </a:rPr>
              <a:t>или</a:t>
            </a:r>
            <a:r>
              <a:rPr sz="900" dirty="0">
                <a:solidFill>
                  <a:srgbClr val="00B050"/>
                </a:solidFill>
                <a:latin typeface="Gotham Pro"/>
                <a:cs typeface="Gotham Pro"/>
              </a:rPr>
              <a:t> </a:t>
            </a:r>
            <a:r>
              <a:rPr sz="900" spc="-4" dirty="0">
                <a:solidFill>
                  <a:srgbClr val="00B050"/>
                </a:solidFill>
                <a:latin typeface="Gotham Pro"/>
                <a:cs typeface="Gotham Pro"/>
              </a:rPr>
              <a:t>дистанционно</a:t>
            </a:r>
            <a:r>
              <a:rPr lang="ru-RU" sz="900" spc="-4" dirty="0">
                <a:solidFill>
                  <a:srgbClr val="00B050"/>
                </a:solidFill>
                <a:latin typeface="Gotham Pro"/>
                <a:cs typeface="Gotham Pro"/>
              </a:rPr>
              <a:t> (в случаях, когда это возможно)</a:t>
            </a:r>
            <a:r>
              <a:rPr sz="900" spc="-4" dirty="0">
                <a:latin typeface="Gotham Pro"/>
                <a:cs typeface="Gotham Pro"/>
              </a:rPr>
              <a:t>,  </a:t>
            </a:r>
            <a:r>
              <a:rPr sz="900" dirty="0">
                <a:latin typeface="Gotham Pro"/>
                <a:cs typeface="Gotham Pro"/>
              </a:rPr>
              <a:t>при наличии у </a:t>
            </a:r>
            <a:r>
              <a:rPr lang="ru-RU" sz="900" spc="-15" dirty="0">
                <a:latin typeface="Gotham Pro"/>
                <a:cs typeface="Gotham Pro"/>
              </a:rPr>
              <a:t>ООВО </a:t>
            </a:r>
            <a:r>
              <a:rPr sz="900" spc="-8" dirty="0">
                <a:latin typeface="Gotham Pro"/>
                <a:cs typeface="Gotham Pro"/>
              </a:rPr>
              <a:t>технической  возможности</a:t>
            </a:r>
            <a:endParaRPr sz="900" dirty="0">
              <a:latin typeface="Gotham Pro"/>
              <a:cs typeface="Gotham Pr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815424" y="3684404"/>
            <a:ext cx="329365" cy="29788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b="1" spc="-19" dirty="0">
                <a:latin typeface="Gotham Pro"/>
                <a:cs typeface="Gotham Pro"/>
              </a:rPr>
              <a:t>02</a:t>
            </a:r>
            <a:endParaRPr>
              <a:latin typeface="Gotham Pro"/>
              <a:cs typeface="Gotham Pro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815439" y="3548461"/>
            <a:ext cx="103982" cy="1038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7136622" y="2613606"/>
            <a:ext cx="2272134" cy="715700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5000"/>
              </a:lnSpc>
              <a:spcBef>
                <a:spcPts val="76"/>
              </a:spcBef>
            </a:pPr>
            <a:r>
              <a:rPr sz="900" spc="-4" dirty="0">
                <a:latin typeface="Gotham Pro"/>
                <a:cs typeface="Gotham Pro"/>
              </a:rPr>
              <a:t>Получение </a:t>
            </a:r>
            <a:r>
              <a:rPr sz="900" spc="-11" dirty="0">
                <a:latin typeface="Gotham Pro"/>
                <a:cs typeface="Gotham Pro"/>
              </a:rPr>
              <a:t>результатов </a:t>
            </a:r>
            <a:r>
              <a:rPr sz="900" spc="-8" dirty="0">
                <a:latin typeface="Gotham Pro"/>
                <a:cs typeface="Gotham Pro"/>
              </a:rPr>
              <a:t>прохождения  дополнительного </a:t>
            </a:r>
            <a:r>
              <a:rPr sz="900" spc="-4" dirty="0">
                <a:latin typeface="Gotham Pro"/>
                <a:cs typeface="Gotham Pro"/>
              </a:rPr>
              <a:t>вступительного  испытания </a:t>
            </a:r>
            <a:r>
              <a:rPr sz="900" dirty="0">
                <a:latin typeface="Gotham Pro"/>
                <a:cs typeface="Gotham Pro"/>
              </a:rPr>
              <a:t>в </a:t>
            </a:r>
            <a:r>
              <a:rPr sz="900" spc="-4" dirty="0">
                <a:latin typeface="Gotham Pro"/>
                <a:cs typeface="Gotham Pro"/>
              </a:rPr>
              <a:t>электронном </a:t>
            </a:r>
            <a:r>
              <a:rPr sz="900" dirty="0">
                <a:latin typeface="Gotham Pro"/>
                <a:cs typeface="Gotham Pro"/>
              </a:rPr>
              <a:t>виде</a:t>
            </a:r>
          </a:p>
          <a:p>
            <a:pPr marL="9681">
              <a:spcBef>
                <a:spcPts val="274"/>
              </a:spcBef>
            </a:pPr>
            <a:r>
              <a:rPr sz="900" dirty="0">
                <a:latin typeface="Gotham Pro"/>
                <a:cs typeface="Gotham Pro"/>
              </a:rPr>
              <a:t>с</a:t>
            </a:r>
            <a:r>
              <a:rPr sz="900" spc="-4" dirty="0">
                <a:latin typeface="Gotham Pro"/>
                <a:cs typeface="Gotham Pro"/>
              </a:rPr>
              <a:t> </a:t>
            </a:r>
            <a:r>
              <a:rPr sz="900" dirty="0" err="1">
                <a:latin typeface="Gotham Pro"/>
                <a:cs typeface="Gotham Pro"/>
              </a:rPr>
              <a:t>уведомлением</a:t>
            </a:r>
            <a:r>
              <a:rPr lang="ru-RU" sz="900" dirty="0">
                <a:latin typeface="Gotham Pro"/>
                <a:cs typeface="Gotham Pro"/>
              </a:rPr>
              <a:t> в ЕПГУ</a:t>
            </a:r>
            <a:endParaRPr sz="900" dirty="0">
              <a:latin typeface="Gotham Pro"/>
              <a:cs typeface="Gotham Pro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136622" y="3684404"/>
            <a:ext cx="328881" cy="29788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b="1" spc="-19" dirty="0">
                <a:latin typeface="Gotham Pro"/>
                <a:cs typeface="Gotham Pro"/>
              </a:rPr>
              <a:t>03</a:t>
            </a:r>
            <a:endParaRPr>
              <a:latin typeface="Gotham Pro"/>
              <a:cs typeface="Gotham Pro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136636" y="3548461"/>
            <a:ext cx="103982" cy="1038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493467" y="1503269"/>
            <a:ext cx="1288008" cy="13509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25115" y="1834306"/>
            <a:ext cx="491141" cy="634942"/>
          </a:xfrm>
          <a:custGeom>
            <a:avLst/>
            <a:gdLst/>
            <a:ahLst/>
            <a:cxnLst/>
            <a:rect l="l" t="t" r="r" b="b"/>
            <a:pathLst>
              <a:path w="643889" h="833755">
                <a:moveTo>
                  <a:pt x="643381" y="0"/>
                </a:moveTo>
                <a:lnTo>
                  <a:pt x="0" y="0"/>
                </a:lnTo>
                <a:lnTo>
                  <a:pt x="0" y="833488"/>
                </a:lnTo>
                <a:lnTo>
                  <a:pt x="447433" y="833488"/>
                </a:lnTo>
                <a:lnTo>
                  <a:pt x="643381" y="643394"/>
                </a:lnTo>
                <a:lnTo>
                  <a:pt x="6433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825109" y="1778630"/>
            <a:ext cx="491141" cy="78340"/>
          </a:xfrm>
          <a:custGeom>
            <a:avLst/>
            <a:gdLst/>
            <a:ahLst/>
            <a:cxnLst/>
            <a:rect l="l" t="t" r="r" b="b"/>
            <a:pathLst>
              <a:path w="643889" h="102869">
                <a:moveTo>
                  <a:pt x="0" y="0"/>
                </a:moveTo>
                <a:lnTo>
                  <a:pt x="643382" y="0"/>
                </a:lnTo>
                <a:lnTo>
                  <a:pt x="643382" y="102362"/>
                </a:lnTo>
                <a:lnTo>
                  <a:pt x="0" y="102362"/>
                </a:lnTo>
                <a:lnTo>
                  <a:pt x="0" y="0"/>
                </a:lnTo>
                <a:close/>
              </a:path>
            </a:pathLst>
          </a:custGeom>
          <a:solidFill>
            <a:srgbClr val="04AE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877527" y="1944545"/>
            <a:ext cx="165079" cy="1648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877527" y="2188424"/>
            <a:ext cx="165079" cy="1648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170870" y="2324280"/>
            <a:ext cx="145308" cy="140722"/>
          </a:xfrm>
          <a:custGeom>
            <a:avLst/>
            <a:gdLst/>
            <a:ahLst/>
            <a:cxnLst/>
            <a:rect l="l" t="t" r="r" b="b"/>
            <a:pathLst>
              <a:path w="190500" h="184785">
                <a:moveTo>
                  <a:pt x="190093" y="0"/>
                </a:moveTo>
                <a:lnTo>
                  <a:pt x="0" y="0"/>
                </a:lnTo>
                <a:lnTo>
                  <a:pt x="0" y="184238"/>
                </a:lnTo>
                <a:lnTo>
                  <a:pt x="190093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77174" y="2257461"/>
            <a:ext cx="186479" cy="22728"/>
          </a:xfrm>
          <a:custGeom>
            <a:avLst/>
            <a:gdLst/>
            <a:ahLst/>
            <a:cxnLst/>
            <a:rect l="l" t="t" r="r" b="b"/>
            <a:pathLst>
              <a:path w="244475" h="29844">
                <a:moveTo>
                  <a:pt x="235432" y="0"/>
                </a:moveTo>
                <a:lnTo>
                  <a:pt x="8788" y="0"/>
                </a:lnTo>
                <a:lnTo>
                  <a:pt x="0" y="4381"/>
                </a:lnTo>
                <a:lnTo>
                  <a:pt x="0" y="24866"/>
                </a:lnTo>
                <a:lnTo>
                  <a:pt x="8788" y="29235"/>
                </a:lnTo>
                <a:lnTo>
                  <a:pt x="235432" y="29235"/>
                </a:lnTo>
                <a:lnTo>
                  <a:pt x="244208" y="24866"/>
                </a:lnTo>
                <a:lnTo>
                  <a:pt x="244208" y="4381"/>
                </a:lnTo>
                <a:lnTo>
                  <a:pt x="235432" y="0"/>
                </a:lnTo>
                <a:close/>
              </a:path>
            </a:pathLst>
          </a:custGeom>
          <a:solidFill>
            <a:srgbClr val="E1A7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077174" y="2012477"/>
            <a:ext cx="186479" cy="22728"/>
          </a:xfrm>
          <a:custGeom>
            <a:avLst/>
            <a:gdLst/>
            <a:ahLst/>
            <a:cxnLst/>
            <a:rect l="l" t="t" r="r" b="b"/>
            <a:pathLst>
              <a:path w="244475" h="29844">
                <a:moveTo>
                  <a:pt x="235432" y="0"/>
                </a:moveTo>
                <a:lnTo>
                  <a:pt x="8788" y="0"/>
                </a:lnTo>
                <a:lnTo>
                  <a:pt x="0" y="4381"/>
                </a:lnTo>
                <a:lnTo>
                  <a:pt x="0" y="24866"/>
                </a:lnTo>
                <a:lnTo>
                  <a:pt x="8788" y="29235"/>
                </a:lnTo>
                <a:lnTo>
                  <a:pt x="235432" y="29235"/>
                </a:lnTo>
                <a:lnTo>
                  <a:pt x="244208" y="24866"/>
                </a:lnTo>
                <a:lnTo>
                  <a:pt x="244208" y="4381"/>
                </a:lnTo>
                <a:lnTo>
                  <a:pt x="235432" y="0"/>
                </a:lnTo>
                <a:close/>
              </a:path>
            </a:pathLst>
          </a:custGeom>
          <a:solidFill>
            <a:srgbClr val="E1A7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360483" y="1889983"/>
            <a:ext cx="89607" cy="471491"/>
          </a:xfrm>
          <a:custGeom>
            <a:avLst/>
            <a:gdLst/>
            <a:ahLst/>
            <a:cxnLst/>
            <a:rect l="l" t="t" r="r" b="b"/>
            <a:pathLst>
              <a:path w="117475" h="619125">
                <a:moveTo>
                  <a:pt x="116979" y="0"/>
                </a:moveTo>
                <a:lnTo>
                  <a:pt x="0" y="0"/>
                </a:lnTo>
                <a:lnTo>
                  <a:pt x="0" y="577583"/>
                </a:lnTo>
                <a:lnTo>
                  <a:pt x="4614" y="597557"/>
                </a:lnTo>
                <a:lnTo>
                  <a:pt x="17178" y="610123"/>
                </a:lnTo>
                <a:lnTo>
                  <a:pt x="35774" y="616656"/>
                </a:lnTo>
                <a:lnTo>
                  <a:pt x="58483" y="618528"/>
                </a:lnTo>
                <a:lnTo>
                  <a:pt x="81200" y="616656"/>
                </a:lnTo>
                <a:lnTo>
                  <a:pt x="99799" y="610123"/>
                </a:lnTo>
                <a:lnTo>
                  <a:pt x="112365" y="597557"/>
                </a:lnTo>
                <a:lnTo>
                  <a:pt x="116979" y="577583"/>
                </a:lnTo>
                <a:lnTo>
                  <a:pt x="116979" y="0"/>
                </a:lnTo>
                <a:close/>
              </a:path>
            </a:pathLst>
          </a:custGeom>
          <a:solidFill>
            <a:srgbClr val="E1A7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410673" y="1889983"/>
            <a:ext cx="0" cy="471491"/>
          </a:xfrm>
          <a:custGeom>
            <a:avLst/>
            <a:gdLst/>
            <a:ahLst/>
            <a:cxnLst/>
            <a:rect l="l" t="t" r="r" b="b"/>
            <a:pathLst>
              <a:path h="619125">
                <a:moveTo>
                  <a:pt x="0" y="0"/>
                </a:moveTo>
                <a:lnTo>
                  <a:pt x="0" y="618528"/>
                </a:lnTo>
              </a:path>
            </a:pathLst>
          </a:custGeom>
          <a:ln w="43865">
            <a:solidFill>
              <a:srgbClr val="F8D2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360482" y="1804240"/>
            <a:ext cx="89228" cy="746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360484" y="2342093"/>
            <a:ext cx="89228" cy="824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815790" y="1504275"/>
            <a:ext cx="1208960" cy="13973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146318" y="1778630"/>
            <a:ext cx="546358" cy="737461"/>
          </a:xfrm>
          <a:custGeom>
            <a:avLst/>
            <a:gdLst/>
            <a:ahLst/>
            <a:cxnLst/>
            <a:rect l="l" t="t" r="r" b="b"/>
            <a:pathLst>
              <a:path w="716279" h="968375">
                <a:moveTo>
                  <a:pt x="715797" y="968375"/>
                </a:moveTo>
                <a:lnTo>
                  <a:pt x="0" y="968375"/>
                </a:lnTo>
                <a:lnTo>
                  <a:pt x="0" y="0"/>
                </a:lnTo>
                <a:lnTo>
                  <a:pt x="715797" y="0"/>
                </a:lnTo>
                <a:lnTo>
                  <a:pt x="715797" y="9683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197060" y="1867072"/>
            <a:ext cx="352130" cy="0"/>
          </a:xfrm>
          <a:custGeom>
            <a:avLst/>
            <a:gdLst/>
            <a:ahLst/>
            <a:cxnLst/>
            <a:rect l="l" t="t" r="r" b="b"/>
            <a:pathLst>
              <a:path w="461645">
                <a:moveTo>
                  <a:pt x="0" y="0"/>
                </a:moveTo>
                <a:lnTo>
                  <a:pt x="461530" y="0"/>
                </a:lnTo>
              </a:path>
            </a:pathLst>
          </a:custGeom>
          <a:ln w="24117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197060" y="1931979"/>
            <a:ext cx="352130" cy="0"/>
          </a:xfrm>
          <a:custGeom>
            <a:avLst/>
            <a:gdLst/>
            <a:ahLst/>
            <a:cxnLst/>
            <a:rect l="l" t="t" r="r" b="b"/>
            <a:pathLst>
              <a:path w="461645">
                <a:moveTo>
                  <a:pt x="0" y="0"/>
                </a:moveTo>
                <a:lnTo>
                  <a:pt x="461530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197069" y="1999071"/>
            <a:ext cx="277054" cy="0"/>
          </a:xfrm>
          <a:custGeom>
            <a:avLst/>
            <a:gdLst/>
            <a:ahLst/>
            <a:cxnLst/>
            <a:rect l="l" t="t" r="r" b="b"/>
            <a:pathLst>
              <a:path w="363220">
                <a:moveTo>
                  <a:pt x="0" y="0"/>
                </a:moveTo>
                <a:lnTo>
                  <a:pt x="362966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197060" y="1976709"/>
            <a:ext cx="397659" cy="0"/>
          </a:xfrm>
          <a:custGeom>
            <a:avLst/>
            <a:gdLst/>
            <a:ahLst/>
            <a:cxnLst/>
            <a:rect l="l" t="t" r="r" b="b"/>
            <a:pathLst>
              <a:path w="521334">
                <a:moveTo>
                  <a:pt x="0" y="0"/>
                </a:moveTo>
                <a:lnTo>
                  <a:pt x="520750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197059" y="1954339"/>
            <a:ext cx="431081" cy="0"/>
          </a:xfrm>
          <a:custGeom>
            <a:avLst/>
            <a:gdLst/>
            <a:ahLst/>
            <a:cxnLst/>
            <a:rect l="l" t="t" r="r" b="b"/>
            <a:pathLst>
              <a:path w="565150">
                <a:moveTo>
                  <a:pt x="0" y="0"/>
                </a:moveTo>
                <a:lnTo>
                  <a:pt x="564870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197069" y="2043802"/>
            <a:ext cx="375379" cy="0"/>
          </a:xfrm>
          <a:custGeom>
            <a:avLst/>
            <a:gdLst/>
            <a:ahLst/>
            <a:cxnLst/>
            <a:rect l="l" t="t" r="r" b="b"/>
            <a:pathLst>
              <a:path w="492125">
                <a:moveTo>
                  <a:pt x="0" y="0"/>
                </a:moveTo>
                <a:lnTo>
                  <a:pt x="491934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197060" y="2110908"/>
            <a:ext cx="305631" cy="0"/>
          </a:xfrm>
          <a:custGeom>
            <a:avLst/>
            <a:gdLst/>
            <a:ahLst/>
            <a:cxnLst/>
            <a:rect l="l" t="t" r="r" b="b"/>
            <a:pathLst>
              <a:path w="400684">
                <a:moveTo>
                  <a:pt x="0" y="0"/>
                </a:moveTo>
                <a:lnTo>
                  <a:pt x="400062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197060" y="2088538"/>
            <a:ext cx="397659" cy="0"/>
          </a:xfrm>
          <a:custGeom>
            <a:avLst/>
            <a:gdLst/>
            <a:ahLst/>
            <a:cxnLst/>
            <a:rect l="l" t="t" r="r" b="b"/>
            <a:pathLst>
              <a:path w="521334">
                <a:moveTo>
                  <a:pt x="0" y="0"/>
                </a:moveTo>
                <a:lnTo>
                  <a:pt x="520750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197060" y="2066177"/>
            <a:ext cx="342927" cy="0"/>
          </a:xfrm>
          <a:custGeom>
            <a:avLst/>
            <a:gdLst/>
            <a:ahLst/>
            <a:cxnLst/>
            <a:rect l="l" t="t" r="r" b="b"/>
            <a:pathLst>
              <a:path w="449579">
                <a:moveTo>
                  <a:pt x="0" y="0"/>
                </a:moveTo>
                <a:lnTo>
                  <a:pt x="449275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197069" y="2356930"/>
            <a:ext cx="375379" cy="0"/>
          </a:xfrm>
          <a:custGeom>
            <a:avLst/>
            <a:gdLst/>
            <a:ahLst/>
            <a:cxnLst/>
            <a:rect l="l" t="t" r="r" b="b"/>
            <a:pathLst>
              <a:path w="492125">
                <a:moveTo>
                  <a:pt x="0" y="0"/>
                </a:moveTo>
                <a:lnTo>
                  <a:pt x="491934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197060" y="2424036"/>
            <a:ext cx="305631" cy="0"/>
          </a:xfrm>
          <a:custGeom>
            <a:avLst/>
            <a:gdLst/>
            <a:ahLst/>
            <a:cxnLst/>
            <a:rect l="l" t="t" r="r" b="b"/>
            <a:pathLst>
              <a:path w="400684">
                <a:moveTo>
                  <a:pt x="0" y="0"/>
                </a:moveTo>
                <a:lnTo>
                  <a:pt x="400062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197060" y="2401666"/>
            <a:ext cx="397659" cy="0"/>
          </a:xfrm>
          <a:custGeom>
            <a:avLst/>
            <a:gdLst/>
            <a:ahLst/>
            <a:cxnLst/>
            <a:rect l="l" t="t" r="r" b="b"/>
            <a:pathLst>
              <a:path w="521334">
                <a:moveTo>
                  <a:pt x="0" y="0"/>
                </a:moveTo>
                <a:lnTo>
                  <a:pt x="520750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197060" y="2379300"/>
            <a:ext cx="342927" cy="0"/>
          </a:xfrm>
          <a:custGeom>
            <a:avLst/>
            <a:gdLst/>
            <a:ahLst/>
            <a:cxnLst/>
            <a:rect l="l" t="t" r="r" b="b"/>
            <a:pathLst>
              <a:path w="449579">
                <a:moveTo>
                  <a:pt x="0" y="0"/>
                </a:moveTo>
                <a:lnTo>
                  <a:pt x="449275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197060" y="2155640"/>
            <a:ext cx="352130" cy="0"/>
          </a:xfrm>
          <a:custGeom>
            <a:avLst/>
            <a:gdLst/>
            <a:ahLst/>
            <a:cxnLst/>
            <a:rect l="l" t="t" r="r" b="b"/>
            <a:pathLst>
              <a:path w="461645">
                <a:moveTo>
                  <a:pt x="0" y="0"/>
                </a:moveTo>
                <a:lnTo>
                  <a:pt x="461530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197060" y="2222732"/>
            <a:ext cx="390879" cy="0"/>
          </a:xfrm>
          <a:custGeom>
            <a:avLst/>
            <a:gdLst/>
            <a:ahLst/>
            <a:cxnLst/>
            <a:rect l="l" t="t" r="r" b="b"/>
            <a:pathLst>
              <a:path w="512445">
                <a:moveTo>
                  <a:pt x="0" y="0"/>
                </a:moveTo>
                <a:lnTo>
                  <a:pt x="511835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197060" y="2200371"/>
            <a:ext cx="397659" cy="0"/>
          </a:xfrm>
          <a:custGeom>
            <a:avLst/>
            <a:gdLst/>
            <a:ahLst/>
            <a:cxnLst/>
            <a:rect l="l" t="t" r="r" b="b"/>
            <a:pathLst>
              <a:path w="521334">
                <a:moveTo>
                  <a:pt x="0" y="0"/>
                </a:moveTo>
                <a:lnTo>
                  <a:pt x="520750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197060" y="2177507"/>
            <a:ext cx="384582" cy="0"/>
          </a:xfrm>
          <a:custGeom>
            <a:avLst/>
            <a:gdLst/>
            <a:ahLst/>
            <a:cxnLst/>
            <a:rect l="l" t="t" r="r" b="b"/>
            <a:pathLst>
              <a:path w="504190">
                <a:moveTo>
                  <a:pt x="0" y="0"/>
                </a:moveTo>
                <a:lnTo>
                  <a:pt x="503745" y="0"/>
                </a:lnTo>
              </a:path>
            </a:pathLst>
          </a:custGeom>
          <a:ln w="10769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197069" y="2245102"/>
            <a:ext cx="409284" cy="0"/>
          </a:xfrm>
          <a:custGeom>
            <a:avLst/>
            <a:gdLst/>
            <a:ahLst/>
            <a:cxnLst/>
            <a:rect l="l" t="t" r="r" b="b"/>
            <a:pathLst>
              <a:path w="536575">
                <a:moveTo>
                  <a:pt x="0" y="0"/>
                </a:moveTo>
                <a:lnTo>
                  <a:pt x="536333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197060" y="2312199"/>
            <a:ext cx="305631" cy="0"/>
          </a:xfrm>
          <a:custGeom>
            <a:avLst/>
            <a:gdLst/>
            <a:ahLst/>
            <a:cxnLst/>
            <a:rect l="l" t="t" r="r" b="b"/>
            <a:pathLst>
              <a:path w="400684">
                <a:moveTo>
                  <a:pt x="0" y="0"/>
                </a:moveTo>
                <a:lnTo>
                  <a:pt x="400062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197060" y="2289838"/>
            <a:ext cx="397659" cy="0"/>
          </a:xfrm>
          <a:custGeom>
            <a:avLst/>
            <a:gdLst/>
            <a:ahLst/>
            <a:cxnLst/>
            <a:rect l="l" t="t" r="r" b="b"/>
            <a:pathLst>
              <a:path w="521334">
                <a:moveTo>
                  <a:pt x="0" y="0"/>
                </a:moveTo>
                <a:lnTo>
                  <a:pt x="520750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197069" y="2267467"/>
            <a:ext cx="370051" cy="0"/>
          </a:xfrm>
          <a:custGeom>
            <a:avLst/>
            <a:gdLst/>
            <a:ahLst/>
            <a:cxnLst/>
            <a:rect l="l" t="t" r="r" b="b"/>
            <a:pathLst>
              <a:path w="485140">
                <a:moveTo>
                  <a:pt x="0" y="0"/>
                </a:moveTo>
                <a:lnTo>
                  <a:pt x="485063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525852" y="2303466"/>
            <a:ext cx="250899" cy="250495"/>
          </a:xfrm>
          <a:custGeom>
            <a:avLst/>
            <a:gdLst/>
            <a:ahLst/>
            <a:cxnLst/>
            <a:rect l="l" t="t" r="r" b="b"/>
            <a:pathLst>
              <a:path w="328929" h="328929">
                <a:moveTo>
                  <a:pt x="164338" y="0"/>
                </a:moveTo>
                <a:lnTo>
                  <a:pt x="120652" y="5870"/>
                </a:lnTo>
                <a:lnTo>
                  <a:pt x="81396" y="22439"/>
                </a:lnTo>
                <a:lnTo>
                  <a:pt x="48136" y="48137"/>
                </a:lnTo>
                <a:lnTo>
                  <a:pt x="22438" y="81400"/>
                </a:lnTo>
                <a:lnTo>
                  <a:pt x="5870" y="120660"/>
                </a:lnTo>
                <a:lnTo>
                  <a:pt x="0" y="164350"/>
                </a:lnTo>
                <a:lnTo>
                  <a:pt x="5870" y="208035"/>
                </a:lnTo>
                <a:lnTo>
                  <a:pt x="22438" y="247292"/>
                </a:lnTo>
                <a:lnTo>
                  <a:pt x="48136" y="280552"/>
                </a:lnTo>
                <a:lnTo>
                  <a:pt x="81396" y="306250"/>
                </a:lnTo>
                <a:lnTo>
                  <a:pt x="120652" y="322817"/>
                </a:lnTo>
                <a:lnTo>
                  <a:pt x="164338" y="328688"/>
                </a:lnTo>
                <a:lnTo>
                  <a:pt x="208032" y="322817"/>
                </a:lnTo>
                <a:lnTo>
                  <a:pt x="247293" y="306250"/>
                </a:lnTo>
                <a:lnTo>
                  <a:pt x="280555" y="280552"/>
                </a:lnTo>
                <a:lnTo>
                  <a:pt x="306252" y="247292"/>
                </a:lnTo>
                <a:lnTo>
                  <a:pt x="322818" y="208035"/>
                </a:lnTo>
                <a:lnTo>
                  <a:pt x="328688" y="164350"/>
                </a:lnTo>
                <a:lnTo>
                  <a:pt x="322818" y="120660"/>
                </a:lnTo>
                <a:lnTo>
                  <a:pt x="306252" y="81400"/>
                </a:lnTo>
                <a:lnTo>
                  <a:pt x="280555" y="48137"/>
                </a:lnTo>
                <a:lnTo>
                  <a:pt x="247293" y="22439"/>
                </a:lnTo>
                <a:lnTo>
                  <a:pt x="208032" y="5870"/>
                </a:lnTo>
                <a:lnTo>
                  <a:pt x="164338" y="0"/>
                </a:lnTo>
                <a:close/>
              </a:path>
            </a:pathLst>
          </a:custGeom>
          <a:solidFill>
            <a:srgbClr val="2E9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580650" y="2381295"/>
            <a:ext cx="136386" cy="10327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604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1591" y="2712316"/>
            <a:ext cx="7047441" cy="2415487"/>
          </a:xfrm>
          <a:custGeom>
            <a:avLst/>
            <a:gdLst/>
            <a:ahLst/>
            <a:cxnLst/>
            <a:rect l="l" t="t" r="r" b="b"/>
            <a:pathLst>
              <a:path w="9239250" h="3171825">
                <a:moveTo>
                  <a:pt x="6294475" y="0"/>
                </a:moveTo>
                <a:lnTo>
                  <a:pt x="9058973" y="0"/>
                </a:lnTo>
                <a:lnTo>
                  <a:pt x="9106825" y="6430"/>
                </a:lnTo>
                <a:lnTo>
                  <a:pt x="9149824" y="24576"/>
                </a:lnTo>
                <a:lnTo>
                  <a:pt x="9186252" y="52722"/>
                </a:lnTo>
                <a:lnTo>
                  <a:pt x="9214397" y="89152"/>
                </a:lnTo>
                <a:lnTo>
                  <a:pt x="9232541" y="132149"/>
                </a:lnTo>
                <a:lnTo>
                  <a:pt x="9238970" y="179997"/>
                </a:lnTo>
                <a:lnTo>
                  <a:pt x="9238970" y="2991751"/>
                </a:lnTo>
                <a:lnTo>
                  <a:pt x="9232541" y="3039605"/>
                </a:lnTo>
                <a:lnTo>
                  <a:pt x="9214397" y="3082605"/>
                </a:lnTo>
                <a:lnTo>
                  <a:pt x="9186252" y="3119037"/>
                </a:lnTo>
                <a:lnTo>
                  <a:pt x="9149824" y="3147184"/>
                </a:lnTo>
                <a:lnTo>
                  <a:pt x="9106825" y="3165331"/>
                </a:lnTo>
                <a:lnTo>
                  <a:pt x="9058973" y="3171761"/>
                </a:lnTo>
                <a:lnTo>
                  <a:pt x="0" y="317176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95565" y="770869"/>
            <a:ext cx="1281034" cy="14971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26052" y="1046363"/>
            <a:ext cx="618044" cy="834661"/>
          </a:xfrm>
          <a:custGeom>
            <a:avLst/>
            <a:gdLst/>
            <a:ahLst/>
            <a:cxnLst/>
            <a:rect l="l" t="t" r="r" b="b"/>
            <a:pathLst>
              <a:path w="810260" h="1096010">
                <a:moveTo>
                  <a:pt x="810044" y="1095870"/>
                </a:moveTo>
                <a:lnTo>
                  <a:pt x="0" y="1095870"/>
                </a:lnTo>
                <a:lnTo>
                  <a:pt x="0" y="0"/>
                </a:lnTo>
                <a:lnTo>
                  <a:pt x="810044" y="0"/>
                </a:lnTo>
                <a:lnTo>
                  <a:pt x="810044" y="1095870"/>
                </a:lnTo>
                <a:close/>
              </a:path>
            </a:pathLst>
          </a:custGeom>
          <a:solidFill>
            <a:srgbClr val="FBF8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83469" y="1146454"/>
            <a:ext cx="398628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287" y="0"/>
                </a:lnTo>
              </a:path>
            </a:pathLst>
          </a:custGeom>
          <a:ln w="273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83469" y="1219896"/>
            <a:ext cx="398628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287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83468" y="1295827"/>
            <a:ext cx="313381" cy="0"/>
          </a:xfrm>
          <a:custGeom>
            <a:avLst/>
            <a:gdLst/>
            <a:ahLst/>
            <a:cxnLst/>
            <a:rect l="l" t="t" r="r" b="b"/>
            <a:pathLst>
              <a:path w="410845">
                <a:moveTo>
                  <a:pt x="0" y="0"/>
                </a:moveTo>
                <a:lnTo>
                  <a:pt x="410768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83478" y="1270522"/>
            <a:ext cx="449971" cy="0"/>
          </a:xfrm>
          <a:custGeom>
            <a:avLst/>
            <a:gdLst/>
            <a:ahLst/>
            <a:cxnLst/>
            <a:rect l="l" t="t" r="r" b="b"/>
            <a:pathLst>
              <a:path w="589914">
                <a:moveTo>
                  <a:pt x="0" y="0"/>
                </a:moveTo>
                <a:lnTo>
                  <a:pt x="589305" y="0"/>
                </a:lnTo>
              </a:path>
            </a:pathLst>
          </a:custGeom>
          <a:ln w="1363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83468" y="1245201"/>
            <a:ext cx="487751" cy="0"/>
          </a:xfrm>
          <a:custGeom>
            <a:avLst/>
            <a:gdLst/>
            <a:ahLst/>
            <a:cxnLst/>
            <a:rect l="l" t="t" r="r" b="b"/>
            <a:pathLst>
              <a:path w="639445">
                <a:moveTo>
                  <a:pt x="0" y="0"/>
                </a:moveTo>
                <a:lnTo>
                  <a:pt x="639229" y="0"/>
                </a:lnTo>
              </a:path>
            </a:pathLst>
          </a:custGeom>
          <a:ln w="1363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83468" y="1346449"/>
            <a:ext cx="424784" cy="0"/>
          </a:xfrm>
          <a:custGeom>
            <a:avLst/>
            <a:gdLst/>
            <a:ahLst/>
            <a:cxnLst/>
            <a:rect l="l" t="t" r="r" b="b"/>
            <a:pathLst>
              <a:path w="556895">
                <a:moveTo>
                  <a:pt x="0" y="0"/>
                </a:moveTo>
                <a:lnTo>
                  <a:pt x="556717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83478" y="1422385"/>
            <a:ext cx="345349" cy="0"/>
          </a:xfrm>
          <a:custGeom>
            <a:avLst/>
            <a:gdLst/>
            <a:ahLst/>
            <a:cxnLst/>
            <a:rect l="l" t="t" r="r" b="b"/>
            <a:pathLst>
              <a:path w="452754">
                <a:moveTo>
                  <a:pt x="0" y="0"/>
                </a:moveTo>
                <a:lnTo>
                  <a:pt x="452729" y="0"/>
                </a:lnTo>
              </a:path>
            </a:pathLst>
          </a:custGeom>
          <a:ln w="1363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83478" y="1397075"/>
            <a:ext cx="449971" cy="0"/>
          </a:xfrm>
          <a:custGeom>
            <a:avLst/>
            <a:gdLst/>
            <a:ahLst/>
            <a:cxnLst/>
            <a:rect l="l" t="t" r="r" b="b"/>
            <a:pathLst>
              <a:path w="589914">
                <a:moveTo>
                  <a:pt x="0" y="0"/>
                </a:moveTo>
                <a:lnTo>
                  <a:pt x="589305" y="0"/>
                </a:lnTo>
              </a:path>
            </a:pathLst>
          </a:custGeom>
          <a:ln w="1363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83468" y="1371759"/>
            <a:ext cx="387972" cy="0"/>
          </a:xfrm>
          <a:custGeom>
            <a:avLst/>
            <a:gdLst/>
            <a:ahLst/>
            <a:cxnLst/>
            <a:rect l="l" t="t" r="r" b="b"/>
            <a:pathLst>
              <a:path w="508635">
                <a:moveTo>
                  <a:pt x="0" y="0"/>
                </a:moveTo>
                <a:lnTo>
                  <a:pt x="508431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83468" y="1700802"/>
            <a:ext cx="424784" cy="0"/>
          </a:xfrm>
          <a:custGeom>
            <a:avLst/>
            <a:gdLst/>
            <a:ahLst/>
            <a:cxnLst/>
            <a:rect l="l" t="t" r="r" b="b"/>
            <a:pathLst>
              <a:path w="556895">
                <a:moveTo>
                  <a:pt x="0" y="0"/>
                </a:moveTo>
                <a:lnTo>
                  <a:pt x="556717" y="0"/>
                </a:lnTo>
              </a:path>
            </a:pathLst>
          </a:custGeom>
          <a:ln w="1363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83478" y="1776729"/>
            <a:ext cx="345349" cy="0"/>
          </a:xfrm>
          <a:custGeom>
            <a:avLst/>
            <a:gdLst/>
            <a:ahLst/>
            <a:cxnLst/>
            <a:rect l="l" t="t" r="r" b="b"/>
            <a:pathLst>
              <a:path w="452754">
                <a:moveTo>
                  <a:pt x="0" y="0"/>
                </a:moveTo>
                <a:lnTo>
                  <a:pt x="452729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83478" y="1751419"/>
            <a:ext cx="449971" cy="0"/>
          </a:xfrm>
          <a:custGeom>
            <a:avLst/>
            <a:gdLst/>
            <a:ahLst/>
            <a:cxnLst/>
            <a:rect l="l" t="t" r="r" b="b"/>
            <a:pathLst>
              <a:path w="589914">
                <a:moveTo>
                  <a:pt x="0" y="0"/>
                </a:moveTo>
                <a:lnTo>
                  <a:pt x="589305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83468" y="1726113"/>
            <a:ext cx="387972" cy="0"/>
          </a:xfrm>
          <a:custGeom>
            <a:avLst/>
            <a:gdLst/>
            <a:ahLst/>
            <a:cxnLst/>
            <a:rect l="l" t="t" r="r" b="b"/>
            <a:pathLst>
              <a:path w="508635">
                <a:moveTo>
                  <a:pt x="0" y="0"/>
                </a:moveTo>
                <a:lnTo>
                  <a:pt x="508431" y="0"/>
                </a:lnTo>
              </a:path>
            </a:pathLst>
          </a:custGeom>
          <a:ln w="1363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83469" y="1473002"/>
            <a:ext cx="398628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287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83478" y="1548939"/>
            <a:ext cx="442221" cy="0"/>
          </a:xfrm>
          <a:custGeom>
            <a:avLst/>
            <a:gdLst/>
            <a:ahLst/>
            <a:cxnLst/>
            <a:rect l="l" t="t" r="r" b="b"/>
            <a:pathLst>
              <a:path w="579754">
                <a:moveTo>
                  <a:pt x="0" y="0"/>
                </a:moveTo>
                <a:lnTo>
                  <a:pt x="579221" y="0"/>
                </a:lnTo>
              </a:path>
            </a:pathLst>
          </a:custGeom>
          <a:ln w="1363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83478" y="1523623"/>
            <a:ext cx="449971" cy="0"/>
          </a:xfrm>
          <a:custGeom>
            <a:avLst/>
            <a:gdLst/>
            <a:ahLst/>
            <a:cxnLst/>
            <a:rect l="l" t="t" r="r" b="b"/>
            <a:pathLst>
              <a:path w="589914">
                <a:moveTo>
                  <a:pt x="0" y="0"/>
                </a:moveTo>
                <a:lnTo>
                  <a:pt x="589305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83468" y="1497752"/>
            <a:ext cx="434955" cy="0"/>
          </a:xfrm>
          <a:custGeom>
            <a:avLst/>
            <a:gdLst/>
            <a:ahLst/>
            <a:cxnLst/>
            <a:rect l="l" t="t" r="r" b="b"/>
            <a:pathLst>
              <a:path w="570229">
                <a:moveTo>
                  <a:pt x="0" y="0"/>
                </a:moveTo>
                <a:lnTo>
                  <a:pt x="570064" y="0"/>
                </a:lnTo>
              </a:path>
            </a:pathLst>
          </a:custGeom>
          <a:ln w="1217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83468" y="1574250"/>
            <a:ext cx="463048" cy="0"/>
          </a:xfrm>
          <a:custGeom>
            <a:avLst/>
            <a:gdLst/>
            <a:ahLst/>
            <a:cxnLst/>
            <a:rect l="l" t="t" r="r" b="b"/>
            <a:pathLst>
              <a:path w="607060">
                <a:moveTo>
                  <a:pt x="0" y="0"/>
                </a:moveTo>
                <a:lnTo>
                  <a:pt x="606945" y="0"/>
                </a:lnTo>
              </a:path>
            </a:pathLst>
          </a:custGeom>
          <a:ln w="1363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83478" y="1650176"/>
            <a:ext cx="345349" cy="0"/>
          </a:xfrm>
          <a:custGeom>
            <a:avLst/>
            <a:gdLst/>
            <a:ahLst/>
            <a:cxnLst/>
            <a:rect l="l" t="t" r="r" b="b"/>
            <a:pathLst>
              <a:path w="452754">
                <a:moveTo>
                  <a:pt x="0" y="0"/>
                </a:moveTo>
                <a:lnTo>
                  <a:pt x="452729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3478" y="1624866"/>
            <a:ext cx="449971" cy="0"/>
          </a:xfrm>
          <a:custGeom>
            <a:avLst/>
            <a:gdLst/>
            <a:ahLst/>
            <a:cxnLst/>
            <a:rect l="l" t="t" r="r" b="b"/>
            <a:pathLst>
              <a:path w="589914">
                <a:moveTo>
                  <a:pt x="0" y="0"/>
                </a:moveTo>
                <a:lnTo>
                  <a:pt x="589305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283468" y="1599555"/>
            <a:ext cx="418972" cy="0"/>
          </a:xfrm>
          <a:custGeom>
            <a:avLst/>
            <a:gdLst/>
            <a:ahLst/>
            <a:cxnLst/>
            <a:rect l="l" t="t" r="r" b="b"/>
            <a:pathLst>
              <a:path w="549275">
                <a:moveTo>
                  <a:pt x="0" y="0"/>
                </a:moveTo>
                <a:lnTo>
                  <a:pt x="548932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556802" y="1651385"/>
            <a:ext cx="131155" cy="1554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310667" y="1482546"/>
            <a:ext cx="271242" cy="18376"/>
          </a:xfrm>
          <a:custGeom>
            <a:avLst/>
            <a:gdLst/>
            <a:ahLst/>
            <a:cxnLst/>
            <a:rect l="l" t="t" r="r" b="b"/>
            <a:pathLst>
              <a:path w="355600" h="24130">
                <a:moveTo>
                  <a:pt x="9191" y="0"/>
                </a:moveTo>
                <a:lnTo>
                  <a:pt x="2294" y="2740"/>
                </a:lnTo>
                <a:lnTo>
                  <a:pt x="0" y="9210"/>
                </a:lnTo>
                <a:lnTo>
                  <a:pt x="2301" y="15837"/>
                </a:lnTo>
                <a:lnTo>
                  <a:pt x="9191" y="19050"/>
                </a:lnTo>
                <a:lnTo>
                  <a:pt x="153572" y="22706"/>
                </a:lnTo>
                <a:lnTo>
                  <a:pt x="297978" y="23809"/>
                </a:lnTo>
                <a:lnTo>
                  <a:pt x="346122" y="23609"/>
                </a:lnTo>
                <a:lnTo>
                  <a:pt x="353019" y="20589"/>
                </a:lnTo>
                <a:lnTo>
                  <a:pt x="355323" y="14027"/>
                </a:lnTo>
                <a:lnTo>
                  <a:pt x="353027" y="7492"/>
                </a:lnTo>
                <a:lnTo>
                  <a:pt x="346594" y="4759"/>
                </a:lnTo>
                <a:lnTo>
                  <a:pt x="297978" y="4759"/>
                </a:lnTo>
                <a:lnTo>
                  <a:pt x="153572" y="3656"/>
                </a:lnTo>
                <a:lnTo>
                  <a:pt x="9191" y="0"/>
                </a:lnTo>
                <a:close/>
              </a:path>
              <a:path w="355600" h="24130">
                <a:moveTo>
                  <a:pt x="346122" y="4559"/>
                </a:moveTo>
                <a:lnTo>
                  <a:pt x="297978" y="4759"/>
                </a:lnTo>
                <a:lnTo>
                  <a:pt x="346594" y="4759"/>
                </a:lnTo>
                <a:lnTo>
                  <a:pt x="346122" y="4559"/>
                </a:lnTo>
                <a:close/>
              </a:path>
            </a:pathLst>
          </a:custGeom>
          <a:solidFill>
            <a:srgbClr val="EE0F53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03313" y="1257752"/>
            <a:ext cx="172596" cy="1240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09683" y="1548404"/>
            <a:ext cx="160808" cy="19826"/>
          </a:xfrm>
          <a:custGeom>
            <a:avLst/>
            <a:gdLst/>
            <a:ahLst/>
            <a:cxnLst/>
            <a:rect l="l" t="t" r="r" b="b"/>
            <a:pathLst>
              <a:path w="210820" h="26035">
                <a:moveTo>
                  <a:pt x="201291" y="0"/>
                </a:moveTo>
                <a:lnTo>
                  <a:pt x="9191" y="6464"/>
                </a:lnTo>
                <a:lnTo>
                  <a:pt x="2305" y="9676"/>
                </a:lnTo>
                <a:lnTo>
                  <a:pt x="0" y="16303"/>
                </a:lnTo>
                <a:lnTo>
                  <a:pt x="2290" y="22773"/>
                </a:lnTo>
                <a:lnTo>
                  <a:pt x="9191" y="25514"/>
                </a:lnTo>
                <a:lnTo>
                  <a:pt x="201291" y="19050"/>
                </a:lnTo>
                <a:lnTo>
                  <a:pt x="208180" y="15844"/>
                </a:lnTo>
                <a:lnTo>
                  <a:pt x="210488" y="9220"/>
                </a:lnTo>
                <a:lnTo>
                  <a:pt x="208198" y="2747"/>
                </a:lnTo>
                <a:lnTo>
                  <a:pt x="201291" y="0"/>
                </a:lnTo>
                <a:close/>
              </a:path>
            </a:pathLst>
          </a:custGeom>
          <a:solidFill>
            <a:srgbClr val="EE0F53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592733" y="770869"/>
            <a:ext cx="1281031" cy="14971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24414" y="1046363"/>
            <a:ext cx="618044" cy="834661"/>
          </a:xfrm>
          <a:custGeom>
            <a:avLst/>
            <a:gdLst/>
            <a:ahLst/>
            <a:cxnLst/>
            <a:rect l="l" t="t" r="r" b="b"/>
            <a:pathLst>
              <a:path w="810259" h="1096010">
                <a:moveTo>
                  <a:pt x="810044" y="1095870"/>
                </a:moveTo>
                <a:lnTo>
                  <a:pt x="0" y="1095870"/>
                </a:lnTo>
                <a:lnTo>
                  <a:pt x="0" y="0"/>
                </a:lnTo>
                <a:lnTo>
                  <a:pt x="810044" y="0"/>
                </a:lnTo>
                <a:lnTo>
                  <a:pt x="810044" y="1095870"/>
                </a:lnTo>
                <a:close/>
              </a:path>
            </a:pathLst>
          </a:custGeom>
          <a:solidFill>
            <a:srgbClr val="FBF8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981840" y="1146454"/>
            <a:ext cx="398628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287" y="0"/>
                </a:lnTo>
              </a:path>
            </a:pathLst>
          </a:custGeom>
          <a:ln w="273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981840" y="1219896"/>
            <a:ext cx="398628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287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981840" y="1295827"/>
            <a:ext cx="313381" cy="0"/>
          </a:xfrm>
          <a:custGeom>
            <a:avLst/>
            <a:gdLst/>
            <a:ahLst/>
            <a:cxnLst/>
            <a:rect l="l" t="t" r="r" b="b"/>
            <a:pathLst>
              <a:path w="410845">
                <a:moveTo>
                  <a:pt x="0" y="0"/>
                </a:moveTo>
                <a:lnTo>
                  <a:pt x="410756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81839" y="1270522"/>
            <a:ext cx="449971" cy="0"/>
          </a:xfrm>
          <a:custGeom>
            <a:avLst/>
            <a:gdLst/>
            <a:ahLst/>
            <a:cxnLst/>
            <a:rect l="l" t="t" r="r" b="b"/>
            <a:pathLst>
              <a:path w="589915">
                <a:moveTo>
                  <a:pt x="0" y="0"/>
                </a:moveTo>
                <a:lnTo>
                  <a:pt x="589305" y="0"/>
                </a:lnTo>
              </a:path>
            </a:pathLst>
          </a:custGeom>
          <a:ln w="1363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81839" y="1245201"/>
            <a:ext cx="487751" cy="0"/>
          </a:xfrm>
          <a:custGeom>
            <a:avLst/>
            <a:gdLst/>
            <a:ahLst/>
            <a:cxnLst/>
            <a:rect l="l" t="t" r="r" b="b"/>
            <a:pathLst>
              <a:path w="639445">
                <a:moveTo>
                  <a:pt x="0" y="0"/>
                </a:moveTo>
                <a:lnTo>
                  <a:pt x="639229" y="0"/>
                </a:lnTo>
              </a:path>
            </a:pathLst>
          </a:custGeom>
          <a:ln w="1363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981839" y="1346449"/>
            <a:ext cx="424784" cy="0"/>
          </a:xfrm>
          <a:custGeom>
            <a:avLst/>
            <a:gdLst/>
            <a:ahLst/>
            <a:cxnLst/>
            <a:rect l="l" t="t" r="r" b="b"/>
            <a:pathLst>
              <a:path w="556895">
                <a:moveTo>
                  <a:pt x="0" y="0"/>
                </a:moveTo>
                <a:lnTo>
                  <a:pt x="556704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981839" y="1422385"/>
            <a:ext cx="345349" cy="0"/>
          </a:xfrm>
          <a:custGeom>
            <a:avLst/>
            <a:gdLst/>
            <a:ahLst/>
            <a:cxnLst/>
            <a:rect l="l" t="t" r="r" b="b"/>
            <a:pathLst>
              <a:path w="452754">
                <a:moveTo>
                  <a:pt x="0" y="0"/>
                </a:moveTo>
                <a:lnTo>
                  <a:pt x="452729" y="0"/>
                </a:lnTo>
              </a:path>
            </a:pathLst>
          </a:custGeom>
          <a:ln w="1363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981839" y="1397075"/>
            <a:ext cx="449971" cy="0"/>
          </a:xfrm>
          <a:custGeom>
            <a:avLst/>
            <a:gdLst/>
            <a:ahLst/>
            <a:cxnLst/>
            <a:rect l="l" t="t" r="r" b="b"/>
            <a:pathLst>
              <a:path w="589915">
                <a:moveTo>
                  <a:pt x="0" y="0"/>
                </a:moveTo>
                <a:lnTo>
                  <a:pt x="589305" y="0"/>
                </a:lnTo>
              </a:path>
            </a:pathLst>
          </a:custGeom>
          <a:ln w="1363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981839" y="1371759"/>
            <a:ext cx="387972" cy="0"/>
          </a:xfrm>
          <a:custGeom>
            <a:avLst/>
            <a:gdLst/>
            <a:ahLst/>
            <a:cxnLst/>
            <a:rect l="l" t="t" r="r" b="b"/>
            <a:pathLst>
              <a:path w="508634">
                <a:moveTo>
                  <a:pt x="0" y="0"/>
                </a:moveTo>
                <a:lnTo>
                  <a:pt x="508431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981839" y="1700802"/>
            <a:ext cx="424784" cy="0"/>
          </a:xfrm>
          <a:custGeom>
            <a:avLst/>
            <a:gdLst/>
            <a:ahLst/>
            <a:cxnLst/>
            <a:rect l="l" t="t" r="r" b="b"/>
            <a:pathLst>
              <a:path w="556895">
                <a:moveTo>
                  <a:pt x="0" y="0"/>
                </a:moveTo>
                <a:lnTo>
                  <a:pt x="556704" y="0"/>
                </a:lnTo>
              </a:path>
            </a:pathLst>
          </a:custGeom>
          <a:ln w="1363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81839" y="1776729"/>
            <a:ext cx="345349" cy="0"/>
          </a:xfrm>
          <a:custGeom>
            <a:avLst/>
            <a:gdLst/>
            <a:ahLst/>
            <a:cxnLst/>
            <a:rect l="l" t="t" r="r" b="b"/>
            <a:pathLst>
              <a:path w="452754">
                <a:moveTo>
                  <a:pt x="0" y="0"/>
                </a:moveTo>
                <a:lnTo>
                  <a:pt x="452729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981839" y="1751419"/>
            <a:ext cx="449971" cy="0"/>
          </a:xfrm>
          <a:custGeom>
            <a:avLst/>
            <a:gdLst/>
            <a:ahLst/>
            <a:cxnLst/>
            <a:rect l="l" t="t" r="r" b="b"/>
            <a:pathLst>
              <a:path w="589915">
                <a:moveTo>
                  <a:pt x="0" y="0"/>
                </a:moveTo>
                <a:lnTo>
                  <a:pt x="589305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981839" y="1726113"/>
            <a:ext cx="387972" cy="0"/>
          </a:xfrm>
          <a:custGeom>
            <a:avLst/>
            <a:gdLst/>
            <a:ahLst/>
            <a:cxnLst/>
            <a:rect l="l" t="t" r="r" b="b"/>
            <a:pathLst>
              <a:path w="508634">
                <a:moveTo>
                  <a:pt x="0" y="0"/>
                </a:moveTo>
                <a:lnTo>
                  <a:pt x="508431" y="0"/>
                </a:lnTo>
              </a:path>
            </a:pathLst>
          </a:custGeom>
          <a:ln w="1363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981840" y="1473002"/>
            <a:ext cx="398628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287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981839" y="1548939"/>
            <a:ext cx="442221" cy="0"/>
          </a:xfrm>
          <a:custGeom>
            <a:avLst/>
            <a:gdLst/>
            <a:ahLst/>
            <a:cxnLst/>
            <a:rect l="l" t="t" r="r" b="b"/>
            <a:pathLst>
              <a:path w="579754">
                <a:moveTo>
                  <a:pt x="0" y="0"/>
                </a:moveTo>
                <a:lnTo>
                  <a:pt x="579221" y="0"/>
                </a:lnTo>
              </a:path>
            </a:pathLst>
          </a:custGeom>
          <a:ln w="1363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981839" y="1523623"/>
            <a:ext cx="449971" cy="0"/>
          </a:xfrm>
          <a:custGeom>
            <a:avLst/>
            <a:gdLst/>
            <a:ahLst/>
            <a:cxnLst/>
            <a:rect l="l" t="t" r="r" b="b"/>
            <a:pathLst>
              <a:path w="589915">
                <a:moveTo>
                  <a:pt x="0" y="0"/>
                </a:moveTo>
                <a:lnTo>
                  <a:pt x="589305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981839" y="1497752"/>
            <a:ext cx="434955" cy="0"/>
          </a:xfrm>
          <a:custGeom>
            <a:avLst/>
            <a:gdLst/>
            <a:ahLst/>
            <a:cxnLst/>
            <a:rect l="l" t="t" r="r" b="b"/>
            <a:pathLst>
              <a:path w="570229">
                <a:moveTo>
                  <a:pt x="0" y="0"/>
                </a:moveTo>
                <a:lnTo>
                  <a:pt x="570064" y="0"/>
                </a:lnTo>
              </a:path>
            </a:pathLst>
          </a:custGeom>
          <a:ln w="1217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981839" y="1574250"/>
            <a:ext cx="463048" cy="0"/>
          </a:xfrm>
          <a:custGeom>
            <a:avLst/>
            <a:gdLst/>
            <a:ahLst/>
            <a:cxnLst/>
            <a:rect l="l" t="t" r="r" b="b"/>
            <a:pathLst>
              <a:path w="607059">
                <a:moveTo>
                  <a:pt x="0" y="0"/>
                </a:moveTo>
                <a:lnTo>
                  <a:pt x="606945" y="0"/>
                </a:lnTo>
              </a:path>
            </a:pathLst>
          </a:custGeom>
          <a:ln w="13639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981839" y="1650176"/>
            <a:ext cx="345349" cy="0"/>
          </a:xfrm>
          <a:custGeom>
            <a:avLst/>
            <a:gdLst/>
            <a:ahLst/>
            <a:cxnLst/>
            <a:rect l="l" t="t" r="r" b="b"/>
            <a:pathLst>
              <a:path w="452754">
                <a:moveTo>
                  <a:pt x="0" y="0"/>
                </a:moveTo>
                <a:lnTo>
                  <a:pt x="452729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981839" y="1624866"/>
            <a:ext cx="449971" cy="0"/>
          </a:xfrm>
          <a:custGeom>
            <a:avLst/>
            <a:gdLst/>
            <a:ahLst/>
            <a:cxnLst/>
            <a:rect l="l" t="t" r="r" b="b"/>
            <a:pathLst>
              <a:path w="589915">
                <a:moveTo>
                  <a:pt x="0" y="0"/>
                </a:moveTo>
                <a:lnTo>
                  <a:pt x="589305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981839" y="1599555"/>
            <a:ext cx="418972" cy="0"/>
          </a:xfrm>
          <a:custGeom>
            <a:avLst/>
            <a:gdLst/>
            <a:ahLst/>
            <a:cxnLst/>
            <a:rect l="l" t="t" r="r" b="b"/>
            <a:pathLst>
              <a:path w="549275">
                <a:moveTo>
                  <a:pt x="0" y="0"/>
                </a:moveTo>
                <a:lnTo>
                  <a:pt x="548932" y="0"/>
                </a:lnTo>
              </a:path>
            </a:pathLst>
          </a:custGeom>
          <a:ln w="13652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255162" y="1651385"/>
            <a:ext cx="131165" cy="1554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009033" y="1482546"/>
            <a:ext cx="271242" cy="18376"/>
          </a:xfrm>
          <a:custGeom>
            <a:avLst/>
            <a:gdLst/>
            <a:ahLst/>
            <a:cxnLst/>
            <a:rect l="l" t="t" r="r" b="b"/>
            <a:pathLst>
              <a:path w="355600" h="24130">
                <a:moveTo>
                  <a:pt x="9196" y="0"/>
                </a:moveTo>
                <a:lnTo>
                  <a:pt x="2297" y="2740"/>
                </a:lnTo>
                <a:lnTo>
                  <a:pt x="0" y="9210"/>
                </a:lnTo>
                <a:lnTo>
                  <a:pt x="2300" y="15837"/>
                </a:lnTo>
                <a:lnTo>
                  <a:pt x="9196" y="19050"/>
                </a:lnTo>
                <a:lnTo>
                  <a:pt x="153571" y="22706"/>
                </a:lnTo>
                <a:lnTo>
                  <a:pt x="297974" y="23809"/>
                </a:lnTo>
                <a:lnTo>
                  <a:pt x="346114" y="23609"/>
                </a:lnTo>
                <a:lnTo>
                  <a:pt x="353013" y="20589"/>
                </a:lnTo>
                <a:lnTo>
                  <a:pt x="355320" y="14027"/>
                </a:lnTo>
                <a:lnTo>
                  <a:pt x="353024" y="7492"/>
                </a:lnTo>
                <a:lnTo>
                  <a:pt x="346587" y="4759"/>
                </a:lnTo>
                <a:lnTo>
                  <a:pt x="297974" y="4759"/>
                </a:lnTo>
                <a:lnTo>
                  <a:pt x="153571" y="3656"/>
                </a:lnTo>
                <a:lnTo>
                  <a:pt x="9196" y="0"/>
                </a:lnTo>
                <a:close/>
              </a:path>
              <a:path w="355600" h="24130">
                <a:moveTo>
                  <a:pt x="346114" y="4559"/>
                </a:moveTo>
                <a:lnTo>
                  <a:pt x="297974" y="4759"/>
                </a:lnTo>
                <a:lnTo>
                  <a:pt x="346587" y="4759"/>
                </a:lnTo>
                <a:lnTo>
                  <a:pt x="346114" y="4559"/>
                </a:lnTo>
                <a:close/>
              </a:path>
            </a:pathLst>
          </a:custGeom>
          <a:solidFill>
            <a:srgbClr val="EE0F53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301678" y="1257752"/>
            <a:ext cx="172595" cy="1240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008049" y="1548404"/>
            <a:ext cx="160808" cy="19826"/>
          </a:xfrm>
          <a:custGeom>
            <a:avLst/>
            <a:gdLst/>
            <a:ahLst/>
            <a:cxnLst/>
            <a:rect l="l" t="t" r="r" b="b"/>
            <a:pathLst>
              <a:path w="210820" h="26035">
                <a:moveTo>
                  <a:pt x="201296" y="0"/>
                </a:moveTo>
                <a:lnTo>
                  <a:pt x="9196" y="6464"/>
                </a:lnTo>
                <a:lnTo>
                  <a:pt x="2308" y="9676"/>
                </a:lnTo>
                <a:lnTo>
                  <a:pt x="0" y="16303"/>
                </a:lnTo>
                <a:lnTo>
                  <a:pt x="2290" y="22773"/>
                </a:lnTo>
                <a:lnTo>
                  <a:pt x="9196" y="25514"/>
                </a:lnTo>
                <a:lnTo>
                  <a:pt x="201296" y="19050"/>
                </a:lnTo>
                <a:lnTo>
                  <a:pt x="208183" y="15844"/>
                </a:lnTo>
                <a:lnTo>
                  <a:pt x="210488" y="9220"/>
                </a:lnTo>
                <a:lnTo>
                  <a:pt x="208197" y="2747"/>
                </a:lnTo>
                <a:lnTo>
                  <a:pt x="201296" y="0"/>
                </a:lnTo>
                <a:close/>
              </a:path>
            </a:pathLst>
          </a:custGeom>
          <a:solidFill>
            <a:srgbClr val="EE0F53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839589" y="1999156"/>
            <a:ext cx="1820710" cy="541611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5000"/>
              </a:lnSpc>
              <a:spcBef>
                <a:spcPts val="76"/>
              </a:spcBef>
            </a:pPr>
            <a:r>
              <a:rPr sz="900" dirty="0">
                <a:latin typeface="Gotham Pro"/>
                <a:cs typeface="Gotham Pro"/>
              </a:rPr>
              <a:t>Запрос </a:t>
            </a:r>
            <a:r>
              <a:rPr sz="900" spc="-11" dirty="0">
                <a:latin typeface="Gotham Pro"/>
                <a:cs typeface="Gotham Pro"/>
              </a:rPr>
              <a:t>результатов</a:t>
            </a:r>
            <a:r>
              <a:rPr sz="900" spc="-57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проверки  </a:t>
            </a:r>
            <a:r>
              <a:rPr sz="900" spc="-4" dirty="0">
                <a:latin typeface="Gotham Pro"/>
                <a:cs typeface="Gotham Pro"/>
              </a:rPr>
              <a:t>работы </a:t>
            </a:r>
            <a:r>
              <a:rPr sz="900" dirty="0">
                <a:latin typeface="Gotham Pro"/>
                <a:cs typeface="Gotham Pro"/>
              </a:rPr>
              <a:t>по </a:t>
            </a:r>
            <a:r>
              <a:rPr sz="900" spc="-4" dirty="0">
                <a:latin typeface="Gotham Pro"/>
                <a:cs typeface="Gotham Pro"/>
              </a:rPr>
              <a:t>дополнительному  вступительному</a:t>
            </a:r>
            <a:r>
              <a:rPr sz="900" spc="-8" dirty="0">
                <a:latin typeface="Gotham Pro"/>
                <a:cs typeface="Gotham Pro"/>
              </a:rPr>
              <a:t> </a:t>
            </a:r>
            <a:r>
              <a:rPr sz="900" spc="-4" dirty="0">
                <a:latin typeface="Gotham Pro"/>
                <a:cs typeface="Gotham Pro"/>
              </a:rPr>
              <a:t>испытанию</a:t>
            </a:r>
            <a:endParaRPr sz="900">
              <a:latin typeface="Gotham Pro"/>
              <a:cs typeface="Gotham Pro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39589" y="2796350"/>
            <a:ext cx="285288" cy="29788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b="1" spc="-11" dirty="0">
                <a:latin typeface="Gotham Pro"/>
                <a:cs typeface="Gotham Pro"/>
              </a:rPr>
              <a:t>01</a:t>
            </a:r>
            <a:endParaRPr>
              <a:latin typeface="Gotham Pro"/>
              <a:cs typeface="Gotham Pro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210844" y="1999156"/>
            <a:ext cx="1992658" cy="541611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5000"/>
              </a:lnSpc>
              <a:spcBef>
                <a:spcPts val="76"/>
              </a:spcBef>
            </a:pPr>
            <a:r>
              <a:rPr sz="900" spc="-4" dirty="0">
                <a:latin typeface="Gotham Pro"/>
                <a:cs typeface="Gotham Pro"/>
              </a:rPr>
              <a:t>Получение </a:t>
            </a:r>
            <a:r>
              <a:rPr sz="900" spc="-11" dirty="0">
                <a:latin typeface="Gotham Pro"/>
                <a:cs typeface="Gotham Pro"/>
              </a:rPr>
              <a:t>результатов  </a:t>
            </a:r>
            <a:r>
              <a:rPr sz="900" dirty="0">
                <a:latin typeface="Gotham Pro"/>
                <a:cs typeface="Gotham Pro"/>
              </a:rPr>
              <a:t>проверки </a:t>
            </a:r>
            <a:r>
              <a:rPr sz="900" spc="-4" dirty="0">
                <a:latin typeface="Gotham Pro"/>
                <a:cs typeface="Gotham Pro"/>
              </a:rPr>
              <a:t>работы </a:t>
            </a:r>
            <a:r>
              <a:rPr sz="900" dirty="0">
                <a:latin typeface="Gotham Pro"/>
                <a:cs typeface="Gotham Pro"/>
              </a:rPr>
              <a:t>в</a:t>
            </a:r>
            <a:r>
              <a:rPr sz="900" spc="-38" dirty="0">
                <a:latin typeface="Gotham Pro"/>
                <a:cs typeface="Gotham Pro"/>
              </a:rPr>
              <a:t> </a:t>
            </a:r>
            <a:r>
              <a:rPr sz="900" spc="-4" dirty="0">
                <a:latin typeface="Gotham Pro"/>
                <a:cs typeface="Gotham Pro"/>
              </a:rPr>
              <a:t>электронном  </a:t>
            </a:r>
            <a:r>
              <a:rPr sz="900" dirty="0">
                <a:latin typeface="Gotham Pro"/>
                <a:cs typeface="Gotham Pro"/>
              </a:rPr>
              <a:t>виде с</a:t>
            </a:r>
            <a:r>
              <a:rPr sz="900" spc="-4" dirty="0">
                <a:latin typeface="Gotham Pro"/>
                <a:cs typeface="Gotham Pro"/>
              </a:rPr>
              <a:t> </a:t>
            </a:r>
            <a:r>
              <a:rPr sz="900" spc="-8" dirty="0">
                <a:latin typeface="Gotham Pro"/>
                <a:cs typeface="Gotham Pro"/>
              </a:rPr>
              <a:t>пометками</a:t>
            </a:r>
            <a:endParaRPr sz="900">
              <a:latin typeface="Gotham Pro"/>
              <a:cs typeface="Gotham Pro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210844" y="2796350"/>
            <a:ext cx="329365" cy="29788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b="1" spc="-19" dirty="0">
                <a:latin typeface="Gotham Pro"/>
                <a:cs typeface="Gotham Pro"/>
              </a:rPr>
              <a:t>02</a:t>
            </a:r>
            <a:endParaRPr>
              <a:latin typeface="Gotham Pro"/>
              <a:cs typeface="Gotham Pro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8334533" y="1604932"/>
            <a:ext cx="355036" cy="354465"/>
          </a:xfrm>
          <a:custGeom>
            <a:avLst/>
            <a:gdLst/>
            <a:ahLst/>
            <a:cxnLst/>
            <a:rect l="l" t="t" r="r" b="b"/>
            <a:pathLst>
              <a:path w="465454" h="465455">
                <a:moveTo>
                  <a:pt x="232422" y="0"/>
                </a:moveTo>
                <a:lnTo>
                  <a:pt x="185579" y="4722"/>
                </a:lnTo>
                <a:lnTo>
                  <a:pt x="141949" y="18265"/>
                </a:lnTo>
                <a:lnTo>
                  <a:pt x="102469" y="39695"/>
                </a:lnTo>
                <a:lnTo>
                  <a:pt x="68071" y="68076"/>
                </a:lnTo>
                <a:lnTo>
                  <a:pt x="39692" y="102474"/>
                </a:lnTo>
                <a:lnTo>
                  <a:pt x="18263" y="141955"/>
                </a:lnTo>
                <a:lnTo>
                  <a:pt x="4721" y="185582"/>
                </a:lnTo>
                <a:lnTo>
                  <a:pt x="0" y="232422"/>
                </a:lnTo>
                <a:lnTo>
                  <a:pt x="4721" y="279262"/>
                </a:lnTo>
                <a:lnTo>
                  <a:pt x="18263" y="322890"/>
                </a:lnTo>
                <a:lnTo>
                  <a:pt x="39692" y="362370"/>
                </a:lnTo>
                <a:lnTo>
                  <a:pt x="68072" y="396768"/>
                </a:lnTo>
                <a:lnTo>
                  <a:pt x="102469" y="425150"/>
                </a:lnTo>
                <a:lnTo>
                  <a:pt x="141949" y="446579"/>
                </a:lnTo>
                <a:lnTo>
                  <a:pt x="185579" y="460123"/>
                </a:lnTo>
                <a:lnTo>
                  <a:pt x="232422" y="464845"/>
                </a:lnTo>
                <a:lnTo>
                  <a:pt x="279262" y="460123"/>
                </a:lnTo>
                <a:lnTo>
                  <a:pt x="322890" y="446579"/>
                </a:lnTo>
                <a:lnTo>
                  <a:pt x="362370" y="425150"/>
                </a:lnTo>
                <a:lnTo>
                  <a:pt x="396768" y="396768"/>
                </a:lnTo>
                <a:lnTo>
                  <a:pt x="425150" y="362370"/>
                </a:lnTo>
                <a:lnTo>
                  <a:pt x="446579" y="322890"/>
                </a:lnTo>
                <a:lnTo>
                  <a:pt x="460123" y="279262"/>
                </a:lnTo>
                <a:lnTo>
                  <a:pt x="464845" y="232422"/>
                </a:lnTo>
                <a:lnTo>
                  <a:pt x="460123" y="185582"/>
                </a:lnTo>
                <a:lnTo>
                  <a:pt x="446579" y="141955"/>
                </a:lnTo>
                <a:lnTo>
                  <a:pt x="425150" y="102474"/>
                </a:lnTo>
                <a:lnTo>
                  <a:pt x="396768" y="68076"/>
                </a:lnTo>
                <a:lnTo>
                  <a:pt x="362370" y="39695"/>
                </a:lnTo>
                <a:lnTo>
                  <a:pt x="322890" y="18265"/>
                </a:lnTo>
                <a:lnTo>
                  <a:pt x="279262" y="4722"/>
                </a:lnTo>
                <a:lnTo>
                  <a:pt x="232422" y="0"/>
                </a:lnTo>
                <a:close/>
              </a:path>
            </a:pathLst>
          </a:custGeom>
          <a:solidFill>
            <a:srgbClr val="2E9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412041" y="1715012"/>
            <a:ext cx="192871" cy="1460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839589" y="16300"/>
            <a:ext cx="3264104" cy="105621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pc="-4" dirty="0"/>
              <a:t>Дистанционная</a:t>
            </a:r>
            <a:r>
              <a:rPr spc="-46" dirty="0"/>
              <a:t> </a:t>
            </a:r>
            <a:r>
              <a:rPr spc="-4" dirty="0"/>
              <a:t>апелляция</a:t>
            </a:r>
          </a:p>
        </p:txBody>
      </p:sp>
      <p:sp>
        <p:nvSpPr>
          <p:cNvPr id="64" name="object 64"/>
          <p:cNvSpPr/>
          <p:nvPr/>
        </p:nvSpPr>
        <p:spPr>
          <a:xfrm>
            <a:off x="535387" y="738372"/>
            <a:ext cx="1701843" cy="15319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21474" y="1524391"/>
            <a:ext cx="270757" cy="225349"/>
          </a:xfrm>
          <a:custGeom>
            <a:avLst/>
            <a:gdLst/>
            <a:ahLst/>
            <a:cxnLst/>
            <a:rect l="l" t="t" r="r" b="b"/>
            <a:pathLst>
              <a:path w="354964" h="295910">
                <a:moveTo>
                  <a:pt x="354520" y="0"/>
                </a:moveTo>
                <a:lnTo>
                  <a:pt x="0" y="0"/>
                </a:lnTo>
                <a:lnTo>
                  <a:pt x="0" y="137871"/>
                </a:lnTo>
                <a:lnTo>
                  <a:pt x="177266" y="295427"/>
                </a:lnTo>
                <a:lnTo>
                  <a:pt x="354520" y="137871"/>
                </a:lnTo>
                <a:lnTo>
                  <a:pt x="354520" y="0"/>
                </a:lnTo>
                <a:close/>
              </a:path>
            </a:pathLst>
          </a:custGeom>
          <a:solidFill>
            <a:srgbClr val="E6A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66071" y="1627454"/>
            <a:ext cx="781273" cy="257265"/>
          </a:xfrm>
          <a:custGeom>
            <a:avLst/>
            <a:gdLst/>
            <a:ahLst/>
            <a:cxnLst/>
            <a:rect l="l" t="t" r="r" b="b"/>
            <a:pathLst>
              <a:path w="1024255" h="337819">
                <a:moveTo>
                  <a:pt x="322389" y="0"/>
                </a:moveTo>
                <a:lnTo>
                  <a:pt x="317487" y="4622"/>
                </a:lnTo>
                <a:lnTo>
                  <a:pt x="311378" y="8051"/>
                </a:lnTo>
                <a:lnTo>
                  <a:pt x="60744" y="67030"/>
                </a:lnTo>
                <a:lnTo>
                  <a:pt x="36234" y="77403"/>
                </a:lnTo>
                <a:lnTo>
                  <a:pt x="17022" y="94805"/>
                </a:lnTo>
                <a:lnTo>
                  <a:pt x="4485" y="117494"/>
                </a:lnTo>
                <a:lnTo>
                  <a:pt x="0" y="143725"/>
                </a:lnTo>
                <a:lnTo>
                  <a:pt x="0" y="297980"/>
                </a:lnTo>
                <a:lnTo>
                  <a:pt x="3094" y="313313"/>
                </a:lnTo>
                <a:lnTo>
                  <a:pt x="11533" y="325835"/>
                </a:lnTo>
                <a:lnTo>
                  <a:pt x="24051" y="334279"/>
                </a:lnTo>
                <a:lnTo>
                  <a:pt x="39382" y="337375"/>
                </a:lnTo>
                <a:lnTo>
                  <a:pt x="984796" y="337375"/>
                </a:lnTo>
                <a:lnTo>
                  <a:pt x="1000132" y="334279"/>
                </a:lnTo>
                <a:lnTo>
                  <a:pt x="1012650" y="325835"/>
                </a:lnTo>
                <a:lnTo>
                  <a:pt x="1021086" y="313313"/>
                </a:lnTo>
                <a:lnTo>
                  <a:pt x="1024178" y="297980"/>
                </a:lnTo>
                <a:lnTo>
                  <a:pt x="1024178" y="143725"/>
                </a:lnTo>
                <a:lnTo>
                  <a:pt x="1020252" y="120726"/>
                </a:lnTo>
                <a:lnTo>
                  <a:pt x="512089" y="120726"/>
                </a:lnTo>
                <a:lnTo>
                  <a:pt x="322389" y="0"/>
                </a:lnTo>
                <a:close/>
              </a:path>
              <a:path w="1024255" h="337819">
                <a:moveTo>
                  <a:pt x="709498" y="5562"/>
                </a:moveTo>
                <a:lnTo>
                  <a:pt x="512089" y="120726"/>
                </a:lnTo>
                <a:lnTo>
                  <a:pt x="1020252" y="120726"/>
                </a:lnTo>
                <a:lnTo>
                  <a:pt x="987961" y="77403"/>
                </a:lnTo>
                <a:lnTo>
                  <a:pt x="716051" y="8813"/>
                </a:lnTo>
                <a:lnTo>
                  <a:pt x="712660" y="7353"/>
                </a:lnTo>
                <a:lnTo>
                  <a:pt x="709498" y="5562"/>
                </a:lnTo>
                <a:close/>
              </a:path>
            </a:pathLst>
          </a:custGeom>
          <a:solidFill>
            <a:srgbClr val="EEF1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21474" y="1524388"/>
            <a:ext cx="270757" cy="122346"/>
          </a:xfrm>
          <a:custGeom>
            <a:avLst/>
            <a:gdLst/>
            <a:ahLst/>
            <a:cxnLst/>
            <a:rect l="l" t="t" r="r" b="b"/>
            <a:pathLst>
              <a:path w="354964" h="160655">
                <a:moveTo>
                  <a:pt x="354520" y="0"/>
                </a:moveTo>
                <a:lnTo>
                  <a:pt x="0" y="0"/>
                </a:lnTo>
                <a:lnTo>
                  <a:pt x="0" y="145465"/>
                </a:lnTo>
                <a:lnTo>
                  <a:pt x="149600" y="160518"/>
                </a:lnTo>
                <a:lnTo>
                  <a:pt x="260999" y="115190"/>
                </a:lnTo>
                <a:lnTo>
                  <a:pt x="330528" y="54777"/>
                </a:lnTo>
                <a:lnTo>
                  <a:pt x="354520" y="24574"/>
                </a:lnTo>
                <a:lnTo>
                  <a:pt x="354520" y="0"/>
                </a:lnTo>
                <a:close/>
              </a:path>
            </a:pathLst>
          </a:custGeom>
          <a:solidFill>
            <a:srgbClr val="D29B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61374" y="1179412"/>
            <a:ext cx="390879" cy="420232"/>
          </a:xfrm>
          <a:custGeom>
            <a:avLst/>
            <a:gdLst/>
            <a:ahLst/>
            <a:cxnLst/>
            <a:rect l="l" t="t" r="r" b="b"/>
            <a:pathLst>
              <a:path w="512444" h="551814">
                <a:moveTo>
                  <a:pt x="512102" y="0"/>
                </a:moveTo>
                <a:lnTo>
                  <a:pt x="0" y="0"/>
                </a:lnTo>
                <a:lnTo>
                  <a:pt x="17170" y="377583"/>
                </a:lnTo>
                <a:lnTo>
                  <a:pt x="30754" y="427464"/>
                </a:lnTo>
                <a:lnTo>
                  <a:pt x="64312" y="466763"/>
                </a:lnTo>
                <a:lnTo>
                  <a:pt x="145757" y="527850"/>
                </a:lnTo>
                <a:lnTo>
                  <a:pt x="197675" y="549949"/>
                </a:lnTo>
                <a:lnTo>
                  <a:pt x="216661" y="551484"/>
                </a:lnTo>
                <a:lnTo>
                  <a:pt x="295452" y="551484"/>
                </a:lnTo>
                <a:lnTo>
                  <a:pt x="350241" y="538015"/>
                </a:lnTo>
                <a:lnTo>
                  <a:pt x="447789" y="466763"/>
                </a:lnTo>
                <a:lnTo>
                  <a:pt x="481358" y="427464"/>
                </a:lnTo>
                <a:lnTo>
                  <a:pt x="494944" y="377583"/>
                </a:lnTo>
                <a:lnTo>
                  <a:pt x="512102" y="0"/>
                </a:lnTo>
                <a:close/>
              </a:path>
            </a:pathLst>
          </a:custGeom>
          <a:solidFill>
            <a:srgbClr val="EFC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61371" y="1179403"/>
            <a:ext cx="322100" cy="420232"/>
          </a:xfrm>
          <a:custGeom>
            <a:avLst/>
            <a:gdLst/>
            <a:ahLst/>
            <a:cxnLst/>
            <a:rect l="l" t="t" r="r" b="b"/>
            <a:pathLst>
              <a:path w="422275" h="551814">
                <a:moveTo>
                  <a:pt x="421957" y="0"/>
                </a:moveTo>
                <a:lnTo>
                  <a:pt x="0" y="0"/>
                </a:lnTo>
                <a:lnTo>
                  <a:pt x="17170" y="377596"/>
                </a:lnTo>
                <a:lnTo>
                  <a:pt x="30756" y="427472"/>
                </a:lnTo>
                <a:lnTo>
                  <a:pt x="64325" y="466775"/>
                </a:lnTo>
                <a:lnTo>
                  <a:pt x="145757" y="527850"/>
                </a:lnTo>
                <a:lnTo>
                  <a:pt x="197680" y="549960"/>
                </a:lnTo>
                <a:lnTo>
                  <a:pt x="216674" y="551497"/>
                </a:lnTo>
                <a:lnTo>
                  <a:pt x="256057" y="551497"/>
                </a:lnTo>
                <a:lnTo>
                  <a:pt x="228644" y="542515"/>
                </a:lnTo>
                <a:lnTo>
                  <a:pt x="197447" y="517460"/>
                </a:lnTo>
                <a:lnTo>
                  <a:pt x="168138" y="479170"/>
                </a:lnTo>
                <a:lnTo>
                  <a:pt x="146393" y="430481"/>
                </a:lnTo>
                <a:lnTo>
                  <a:pt x="137883" y="374230"/>
                </a:lnTo>
                <a:lnTo>
                  <a:pt x="137883" y="137871"/>
                </a:lnTo>
                <a:lnTo>
                  <a:pt x="152650" y="100949"/>
                </a:lnTo>
                <a:lnTo>
                  <a:pt x="196964" y="78790"/>
                </a:lnTo>
                <a:lnTo>
                  <a:pt x="247928" y="76269"/>
                </a:lnTo>
                <a:lnTo>
                  <a:pt x="302127" y="68075"/>
                </a:lnTo>
                <a:lnTo>
                  <a:pt x="353343" y="53262"/>
                </a:lnTo>
                <a:lnTo>
                  <a:pt x="395359" y="30885"/>
                </a:lnTo>
                <a:lnTo>
                  <a:pt x="421957" y="0"/>
                </a:lnTo>
                <a:close/>
              </a:path>
            </a:pathLst>
          </a:custGeom>
          <a:solidFill>
            <a:srgbClr val="E6A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66076" y="1699727"/>
            <a:ext cx="135204" cy="1846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512085" y="1699727"/>
            <a:ext cx="135214" cy="1846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76401" y="1592259"/>
            <a:ext cx="360573" cy="2921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347761" y="1049245"/>
            <a:ext cx="153542" cy="325450"/>
          </a:xfrm>
          <a:custGeom>
            <a:avLst/>
            <a:gdLst/>
            <a:ahLst/>
            <a:cxnLst/>
            <a:rect l="l" t="t" r="r" b="b"/>
            <a:pathLst>
              <a:path w="201294" h="427355">
                <a:moveTo>
                  <a:pt x="122138" y="0"/>
                </a:moveTo>
                <a:lnTo>
                  <a:pt x="0" y="40427"/>
                </a:lnTo>
                <a:lnTo>
                  <a:pt x="18465" y="170919"/>
                </a:lnTo>
                <a:lnTo>
                  <a:pt x="60877" y="193208"/>
                </a:lnTo>
                <a:lnTo>
                  <a:pt x="88939" y="233118"/>
                </a:lnTo>
                <a:lnTo>
                  <a:pt x="105615" y="280575"/>
                </a:lnTo>
                <a:lnTo>
                  <a:pt x="113868" y="325502"/>
                </a:lnTo>
                <a:lnTo>
                  <a:pt x="116662" y="357825"/>
                </a:lnTo>
                <a:lnTo>
                  <a:pt x="116967" y="364683"/>
                </a:lnTo>
                <a:lnTo>
                  <a:pt x="119164" y="371313"/>
                </a:lnTo>
                <a:lnTo>
                  <a:pt x="155041" y="426977"/>
                </a:lnTo>
                <a:lnTo>
                  <a:pt x="149463" y="378416"/>
                </a:lnTo>
                <a:lnTo>
                  <a:pt x="151707" y="347867"/>
                </a:lnTo>
                <a:lnTo>
                  <a:pt x="165467" y="322401"/>
                </a:lnTo>
                <a:lnTo>
                  <a:pt x="194437" y="289093"/>
                </a:lnTo>
                <a:lnTo>
                  <a:pt x="201128" y="101020"/>
                </a:lnTo>
                <a:lnTo>
                  <a:pt x="183105" y="12426"/>
                </a:lnTo>
                <a:lnTo>
                  <a:pt x="122138" y="0"/>
                </a:lnTo>
                <a:close/>
              </a:path>
            </a:pathLst>
          </a:custGeom>
          <a:solidFill>
            <a:srgbClr val="7854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420005" y="1329399"/>
            <a:ext cx="61288" cy="1199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14939" y="1014415"/>
            <a:ext cx="407347" cy="360268"/>
          </a:xfrm>
          <a:custGeom>
            <a:avLst/>
            <a:gdLst/>
            <a:ahLst/>
            <a:cxnLst/>
            <a:rect l="l" t="t" r="r" b="b"/>
            <a:pathLst>
              <a:path w="534035" h="473075">
                <a:moveTo>
                  <a:pt x="316925" y="0"/>
                </a:moveTo>
                <a:lnTo>
                  <a:pt x="274359" y="2697"/>
                </a:lnTo>
                <a:lnTo>
                  <a:pt x="224089" y="9378"/>
                </a:lnTo>
                <a:lnTo>
                  <a:pt x="171385" y="19798"/>
                </a:lnTo>
                <a:lnTo>
                  <a:pt x="121521" y="33712"/>
                </a:lnTo>
                <a:lnTo>
                  <a:pt x="79765" y="50876"/>
                </a:lnTo>
                <a:lnTo>
                  <a:pt x="108886" y="70777"/>
                </a:lnTo>
                <a:lnTo>
                  <a:pt x="36586" y="153064"/>
                </a:lnTo>
                <a:lnTo>
                  <a:pt x="5945" y="239271"/>
                </a:lnTo>
                <a:lnTo>
                  <a:pt x="0" y="307242"/>
                </a:lnTo>
                <a:lnTo>
                  <a:pt x="1787" y="334822"/>
                </a:lnTo>
                <a:lnTo>
                  <a:pt x="24563" y="372987"/>
                </a:lnTo>
                <a:lnTo>
                  <a:pt x="36258" y="418538"/>
                </a:lnTo>
                <a:lnTo>
                  <a:pt x="40567" y="456702"/>
                </a:lnTo>
                <a:lnTo>
                  <a:pt x="41183" y="472706"/>
                </a:lnTo>
                <a:lnTo>
                  <a:pt x="80565" y="433298"/>
                </a:lnTo>
                <a:lnTo>
                  <a:pt x="72945" y="366828"/>
                </a:lnTo>
                <a:lnTo>
                  <a:pt x="76562" y="328260"/>
                </a:lnTo>
                <a:lnTo>
                  <a:pt x="96957" y="302821"/>
                </a:lnTo>
                <a:lnTo>
                  <a:pt x="139671" y="275742"/>
                </a:lnTo>
                <a:lnTo>
                  <a:pt x="189910" y="255524"/>
                </a:lnTo>
                <a:lnTo>
                  <a:pt x="237839" y="250658"/>
                </a:lnTo>
                <a:lnTo>
                  <a:pt x="405035" y="250658"/>
                </a:lnTo>
                <a:lnTo>
                  <a:pt x="458215" y="237123"/>
                </a:lnTo>
                <a:lnTo>
                  <a:pt x="496879" y="215498"/>
                </a:lnTo>
                <a:lnTo>
                  <a:pt x="521130" y="187564"/>
                </a:lnTo>
                <a:lnTo>
                  <a:pt x="532763" y="154672"/>
                </a:lnTo>
                <a:lnTo>
                  <a:pt x="533574" y="118173"/>
                </a:lnTo>
                <a:lnTo>
                  <a:pt x="526687" y="95639"/>
                </a:lnTo>
                <a:lnTo>
                  <a:pt x="509481" y="69549"/>
                </a:lnTo>
                <a:lnTo>
                  <a:pt x="480928" y="43422"/>
                </a:lnTo>
                <a:lnTo>
                  <a:pt x="440003" y="20776"/>
                </a:lnTo>
                <a:lnTo>
                  <a:pt x="385677" y="5129"/>
                </a:lnTo>
                <a:lnTo>
                  <a:pt x="316925" y="0"/>
                </a:lnTo>
                <a:close/>
              </a:path>
              <a:path w="534035" h="473075">
                <a:moveTo>
                  <a:pt x="405035" y="250658"/>
                </a:moveTo>
                <a:lnTo>
                  <a:pt x="237839" y="250658"/>
                </a:lnTo>
                <a:lnTo>
                  <a:pt x="330463" y="256044"/>
                </a:lnTo>
                <a:lnTo>
                  <a:pt x="403342" y="251089"/>
                </a:lnTo>
                <a:lnTo>
                  <a:pt x="405035" y="250658"/>
                </a:lnTo>
                <a:close/>
              </a:path>
            </a:pathLst>
          </a:custGeom>
          <a:solidFill>
            <a:srgbClr val="694A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014944" y="1068324"/>
            <a:ext cx="306600" cy="306107"/>
          </a:xfrm>
          <a:custGeom>
            <a:avLst/>
            <a:gdLst/>
            <a:ahLst/>
            <a:cxnLst/>
            <a:rect l="l" t="t" r="r" b="b"/>
            <a:pathLst>
              <a:path w="401955" h="401955">
                <a:moveTo>
                  <a:pt x="108876" y="0"/>
                </a:moveTo>
                <a:lnTo>
                  <a:pt x="36577" y="82281"/>
                </a:lnTo>
                <a:lnTo>
                  <a:pt x="5941" y="168489"/>
                </a:lnTo>
                <a:lnTo>
                  <a:pt x="0" y="236463"/>
                </a:lnTo>
                <a:lnTo>
                  <a:pt x="1789" y="264045"/>
                </a:lnTo>
                <a:lnTo>
                  <a:pt x="24557" y="302202"/>
                </a:lnTo>
                <a:lnTo>
                  <a:pt x="36249" y="347749"/>
                </a:lnTo>
                <a:lnTo>
                  <a:pt x="40557" y="385912"/>
                </a:lnTo>
                <a:lnTo>
                  <a:pt x="41172" y="401916"/>
                </a:lnTo>
                <a:lnTo>
                  <a:pt x="80567" y="362521"/>
                </a:lnTo>
                <a:lnTo>
                  <a:pt x="72940" y="296051"/>
                </a:lnTo>
                <a:lnTo>
                  <a:pt x="76553" y="257481"/>
                </a:lnTo>
                <a:lnTo>
                  <a:pt x="96946" y="232039"/>
                </a:lnTo>
                <a:lnTo>
                  <a:pt x="139660" y="204952"/>
                </a:lnTo>
                <a:lnTo>
                  <a:pt x="189899" y="184740"/>
                </a:lnTo>
                <a:lnTo>
                  <a:pt x="237830" y="179873"/>
                </a:lnTo>
                <a:lnTo>
                  <a:pt x="392360" y="179873"/>
                </a:lnTo>
                <a:lnTo>
                  <a:pt x="356077" y="177815"/>
                </a:lnTo>
                <a:lnTo>
                  <a:pt x="314288" y="169056"/>
                </a:lnTo>
                <a:lnTo>
                  <a:pt x="310801" y="168021"/>
                </a:lnTo>
                <a:lnTo>
                  <a:pt x="68261" y="168021"/>
                </a:lnTo>
                <a:lnTo>
                  <a:pt x="57130" y="119004"/>
                </a:lnTo>
                <a:lnTo>
                  <a:pt x="57650" y="85163"/>
                </a:lnTo>
                <a:lnTo>
                  <a:pt x="73630" y="50745"/>
                </a:lnTo>
                <a:lnTo>
                  <a:pt x="108876" y="0"/>
                </a:lnTo>
                <a:close/>
              </a:path>
              <a:path w="401955" h="401955">
                <a:moveTo>
                  <a:pt x="392360" y="179873"/>
                </a:moveTo>
                <a:lnTo>
                  <a:pt x="237830" y="179873"/>
                </a:lnTo>
                <a:lnTo>
                  <a:pt x="330465" y="185254"/>
                </a:lnTo>
                <a:lnTo>
                  <a:pt x="349950" y="184927"/>
                </a:lnTo>
                <a:lnTo>
                  <a:pt x="368227" y="183975"/>
                </a:lnTo>
                <a:lnTo>
                  <a:pt x="385377" y="182447"/>
                </a:lnTo>
                <a:lnTo>
                  <a:pt x="401484" y="180390"/>
                </a:lnTo>
                <a:lnTo>
                  <a:pt x="392360" y="179873"/>
                </a:lnTo>
                <a:close/>
              </a:path>
              <a:path w="401955" h="401955">
                <a:moveTo>
                  <a:pt x="157857" y="136963"/>
                </a:moveTo>
                <a:lnTo>
                  <a:pt x="115068" y="145868"/>
                </a:lnTo>
                <a:lnTo>
                  <a:pt x="68261" y="168021"/>
                </a:lnTo>
                <a:lnTo>
                  <a:pt x="310801" y="168021"/>
                </a:lnTo>
                <a:lnTo>
                  <a:pt x="236473" y="145945"/>
                </a:lnTo>
                <a:lnTo>
                  <a:pt x="197901" y="138069"/>
                </a:lnTo>
                <a:lnTo>
                  <a:pt x="157857" y="136963"/>
                </a:lnTo>
                <a:close/>
              </a:path>
            </a:pathLst>
          </a:custGeom>
          <a:solidFill>
            <a:srgbClr val="5A41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32081" y="1329399"/>
            <a:ext cx="61289" cy="1199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331803" y="1854374"/>
            <a:ext cx="135621" cy="30466"/>
          </a:xfrm>
          <a:custGeom>
            <a:avLst/>
            <a:gdLst/>
            <a:ahLst/>
            <a:cxnLst/>
            <a:rect l="l" t="t" r="r" b="b"/>
            <a:pathLst>
              <a:path w="177800" h="40005">
                <a:moveTo>
                  <a:pt x="157568" y="0"/>
                </a:moveTo>
                <a:lnTo>
                  <a:pt x="19697" y="0"/>
                </a:lnTo>
                <a:lnTo>
                  <a:pt x="12028" y="1547"/>
                </a:lnTo>
                <a:lnTo>
                  <a:pt x="5767" y="5767"/>
                </a:lnTo>
                <a:lnTo>
                  <a:pt x="1547" y="12028"/>
                </a:lnTo>
                <a:lnTo>
                  <a:pt x="0" y="19697"/>
                </a:lnTo>
                <a:lnTo>
                  <a:pt x="0" y="39395"/>
                </a:lnTo>
                <a:lnTo>
                  <a:pt x="177266" y="39395"/>
                </a:lnTo>
                <a:lnTo>
                  <a:pt x="177266" y="19697"/>
                </a:lnTo>
                <a:lnTo>
                  <a:pt x="175717" y="12028"/>
                </a:lnTo>
                <a:lnTo>
                  <a:pt x="171494" y="5767"/>
                </a:lnTo>
                <a:lnTo>
                  <a:pt x="165232" y="1547"/>
                </a:lnTo>
                <a:lnTo>
                  <a:pt x="157568" y="0"/>
                </a:lnTo>
                <a:close/>
              </a:path>
            </a:pathLst>
          </a:custGeom>
          <a:solidFill>
            <a:srgbClr val="E3EA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485671" y="1453831"/>
            <a:ext cx="420909" cy="308525"/>
          </a:xfrm>
          <a:custGeom>
            <a:avLst/>
            <a:gdLst/>
            <a:ahLst/>
            <a:cxnLst/>
            <a:rect l="l" t="t" r="r" b="b"/>
            <a:pathLst>
              <a:path w="551814" h="405130">
                <a:moveTo>
                  <a:pt x="275615" y="0"/>
                </a:moveTo>
                <a:lnTo>
                  <a:pt x="0" y="163652"/>
                </a:lnTo>
                <a:lnTo>
                  <a:pt x="0" y="404812"/>
                </a:lnTo>
                <a:lnTo>
                  <a:pt x="551230" y="404812"/>
                </a:lnTo>
                <a:lnTo>
                  <a:pt x="551230" y="163652"/>
                </a:lnTo>
                <a:lnTo>
                  <a:pt x="275615" y="0"/>
                </a:lnTo>
                <a:close/>
              </a:path>
            </a:pathLst>
          </a:custGeom>
          <a:solidFill>
            <a:srgbClr val="D07B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518522" y="1421042"/>
            <a:ext cx="355036" cy="255814"/>
          </a:xfrm>
          <a:custGeom>
            <a:avLst/>
            <a:gdLst/>
            <a:ahLst/>
            <a:cxnLst/>
            <a:rect l="l" t="t" r="r" b="b"/>
            <a:pathLst>
              <a:path w="465455" h="335914">
                <a:moveTo>
                  <a:pt x="457339" y="0"/>
                </a:moveTo>
                <a:lnTo>
                  <a:pt x="7746" y="0"/>
                </a:lnTo>
                <a:lnTo>
                  <a:pt x="0" y="7746"/>
                </a:lnTo>
                <a:lnTo>
                  <a:pt x="0" y="328155"/>
                </a:lnTo>
                <a:lnTo>
                  <a:pt x="7746" y="335902"/>
                </a:lnTo>
                <a:lnTo>
                  <a:pt x="457339" y="335902"/>
                </a:lnTo>
                <a:lnTo>
                  <a:pt x="465099" y="328155"/>
                </a:lnTo>
                <a:lnTo>
                  <a:pt x="465099" y="7747"/>
                </a:lnTo>
                <a:lnTo>
                  <a:pt x="457339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518517" y="1421039"/>
            <a:ext cx="355036" cy="26597"/>
          </a:xfrm>
          <a:custGeom>
            <a:avLst/>
            <a:gdLst/>
            <a:ahLst/>
            <a:cxnLst/>
            <a:rect l="l" t="t" r="r" b="b"/>
            <a:pathLst>
              <a:path w="465455" h="34925">
                <a:moveTo>
                  <a:pt x="60286" y="0"/>
                </a:moveTo>
                <a:lnTo>
                  <a:pt x="7747" y="0"/>
                </a:lnTo>
                <a:lnTo>
                  <a:pt x="0" y="7747"/>
                </a:lnTo>
                <a:lnTo>
                  <a:pt x="0" y="34455"/>
                </a:lnTo>
                <a:lnTo>
                  <a:pt x="32727" y="34455"/>
                </a:lnTo>
                <a:lnTo>
                  <a:pt x="60286" y="0"/>
                </a:lnTo>
                <a:close/>
              </a:path>
              <a:path w="465455" h="34925">
                <a:moveTo>
                  <a:pt x="275615" y="0"/>
                </a:moveTo>
                <a:lnTo>
                  <a:pt x="215328" y="0"/>
                </a:lnTo>
                <a:lnTo>
                  <a:pt x="187769" y="34455"/>
                </a:lnTo>
                <a:lnTo>
                  <a:pt x="248056" y="34455"/>
                </a:lnTo>
                <a:lnTo>
                  <a:pt x="275615" y="0"/>
                </a:lnTo>
                <a:close/>
              </a:path>
              <a:path w="465455" h="34925">
                <a:moveTo>
                  <a:pt x="457352" y="0"/>
                </a:moveTo>
                <a:lnTo>
                  <a:pt x="439267" y="0"/>
                </a:lnTo>
                <a:lnTo>
                  <a:pt x="411708" y="34455"/>
                </a:lnTo>
                <a:lnTo>
                  <a:pt x="465099" y="34455"/>
                </a:lnTo>
                <a:lnTo>
                  <a:pt x="465099" y="7747"/>
                </a:lnTo>
                <a:lnTo>
                  <a:pt x="457352" y="0"/>
                </a:lnTo>
                <a:close/>
              </a:path>
            </a:pathLst>
          </a:custGeom>
          <a:solidFill>
            <a:srgbClr val="25A6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485674" y="1578456"/>
            <a:ext cx="420909" cy="242758"/>
          </a:xfrm>
          <a:custGeom>
            <a:avLst/>
            <a:gdLst/>
            <a:ahLst/>
            <a:cxnLst/>
            <a:rect l="l" t="t" r="r" b="b"/>
            <a:pathLst>
              <a:path w="551814" h="318769">
                <a:moveTo>
                  <a:pt x="0" y="0"/>
                </a:moveTo>
                <a:lnTo>
                  <a:pt x="0" y="292849"/>
                </a:lnTo>
                <a:lnTo>
                  <a:pt x="2037" y="302882"/>
                </a:lnTo>
                <a:lnTo>
                  <a:pt x="7586" y="311100"/>
                </a:lnTo>
                <a:lnTo>
                  <a:pt x="15800" y="316654"/>
                </a:lnTo>
                <a:lnTo>
                  <a:pt x="25831" y="318693"/>
                </a:lnTo>
                <a:lnTo>
                  <a:pt x="525386" y="318693"/>
                </a:lnTo>
                <a:lnTo>
                  <a:pt x="535419" y="316654"/>
                </a:lnTo>
                <a:lnTo>
                  <a:pt x="543637" y="311100"/>
                </a:lnTo>
                <a:lnTo>
                  <a:pt x="549191" y="302882"/>
                </a:lnTo>
                <a:lnTo>
                  <a:pt x="551230" y="292849"/>
                </a:lnTo>
                <a:lnTo>
                  <a:pt x="551230" y="120599"/>
                </a:lnTo>
                <a:lnTo>
                  <a:pt x="275615" y="120599"/>
                </a:lnTo>
                <a:lnTo>
                  <a:pt x="0" y="0"/>
                </a:lnTo>
                <a:close/>
              </a:path>
              <a:path w="551814" h="318769">
                <a:moveTo>
                  <a:pt x="551230" y="0"/>
                </a:moveTo>
                <a:lnTo>
                  <a:pt x="275615" y="120599"/>
                </a:lnTo>
                <a:lnTo>
                  <a:pt x="551230" y="120599"/>
                </a:lnTo>
                <a:lnTo>
                  <a:pt x="551230" y="0"/>
                </a:lnTo>
                <a:close/>
              </a:path>
            </a:pathLst>
          </a:custGeom>
          <a:solidFill>
            <a:srgbClr val="EEC6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485674" y="1578456"/>
            <a:ext cx="420909" cy="242758"/>
          </a:xfrm>
          <a:custGeom>
            <a:avLst/>
            <a:gdLst/>
            <a:ahLst/>
            <a:cxnLst/>
            <a:rect l="l" t="t" r="r" b="b"/>
            <a:pathLst>
              <a:path w="551814" h="318769">
                <a:moveTo>
                  <a:pt x="551230" y="0"/>
                </a:moveTo>
                <a:lnTo>
                  <a:pt x="0" y="241173"/>
                </a:lnTo>
                <a:lnTo>
                  <a:pt x="0" y="292849"/>
                </a:lnTo>
                <a:lnTo>
                  <a:pt x="2037" y="302882"/>
                </a:lnTo>
                <a:lnTo>
                  <a:pt x="7586" y="311100"/>
                </a:lnTo>
                <a:lnTo>
                  <a:pt x="15800" y="316654"/>
                </a:lnTo>
                <a:lnTo>
                  <a:pt x="25831" y="318693"/>
                </a:lnTo>
                <a:lnTo>
                  <a:pt x="525386" y="318693"/>
                </a:lnTo>
                <a:lnTo>
                  <a:pt x="535419" y="316654"/>
                </a:lnTo>
                <a:lnTo>
                  <a:pt x="543637" y="311100"/>
                </a:lnTo>
                <a:lnTo>
                  <a:pt x="549191" y="302882"/>
                </a:lnTo>
                <a:lnTo>
                  <a:pt x="551230" y="292849"/>
                </a:lnTo>
                <a:lnTo>
                  <a:pt x="551230" y="0"/>
                </a:lnTo>
                <a:close/>
              </a:path>
            </a:pathLst>
          </a:custGeom>
          <a:solidFill>
            <a:srgbClr val="E8C1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571406" y="1503030"/>
            <a:ext cx="256227" cy="69152"/>
          </a:xfrm>
          <a:custGeom>
            <a:avLst/>
            <a:gdLst/>
            <a:ahLst/>
            <a:cxnLst/>
            <a:rect l="l" t="t" r="r" b="b"/>
            <a:pathLst>
              <a:path w="335914" h="90805">
                <a:moveTo>
                  <a:pt x="288531" y="68910"/>
                </a:moveTo>
                <a:lnTo>
                  <a:pt x="149860" y="68910"/>
                </a:lnTo>
                <a:lnTo>
                  <a:pt x="145986" y="72783"/>
                </a:lnTo>
                <a:lnTo>
                  <a:pt x="145986" y="82257"/>
                </a:lnTo>
                <a:lnTo>
                  <a:pt x="149860" y="86131"/>
                </a:lnTo>
                <a:lnTo>
                  <a:pt x="288531" y="86131"/>
                </a:lnTo>
                <a:lnTo>
                  <a:pt x="292417" y="82257"/>
                </a:lnTo>
                <a:lnTo>
                  <a:pt x="292417" y="72783"/>
                </a:lnTo>
                <a:lnTo>
                  <a:pt x="288531" y="68910"/>
                </a:lnTo>
                <a:close/>
              </a:path>
              <a:path w="335914" h="90805">
                <a:moveTo>
                  <a:pt x="331609" y="34455"/>
                </a:moveTo>
                <a:lnTo>
                  <a:pt x="149860" y="34455"/>
                </a:lnTo>
                <a:lnTo>
                  <a:pt x="145986" y="38328"/>
                </a:lnTo>
                <a:lnTo>
                  <a:pt x="145986" y="47802"/>
                </a:lnTo>
                <a:lnTo>
                  <a:pt x="149860" y="51688"/>
                </a:lnTo>
                <a:lnTo>
                  <a:pt x="331609" y="51688"/>
                </a:lnTo>
                <a:lnTo>
                  <a:pt x="335470" y="47802"/>
                </a:lnTo>
                <a:lnTo>
                  <a:pt x="335470" y="38328"/>
                </a:lnTo>
                <a:lnTo>
                  <a:pt x="331609" y="34455"/>
                </a:lnTo>
                <a:close/>
              </a:path>
              <a:path w="335914" h="90805">
                <a:moveTo>
                  <a:pt x="331609" y="0"/>
                </a:moveTo>
                <a:lnTo>
                  <a:pt x="149860" y="0"/>
                </a:lnTo>
                <a:lnTo>
                  <a:pt x="145986" y="3886"/>
                </a:lnTo>
                <a:lnTo>
                  <a:pt x="145986" y="13347"/>
                </a:lnTo>
                <a:lnTo>
                  <a:pt x="149860" y="17233"/>
                </a:lnTo>
                <a:lnTo>
                  <a:pt x="331609" y="17233"/>
                </a:lnTo>
                <a:lnTo>
                  <a:pt x="335470" y="13347"/>
                </a:lnTo>
                <a:lnTo>
                  <a:pt x="335470" y="3886"/>
                </a:lnTo>
                <a:lnTo>
                  <a:pt x="331609" y="0"/>
                </a:lnTo>
                <a:close/>
              </a:path>
              <a:path w="335914" h="90805">
                <a:moveTo>
                  <a:pt x="38760" y="20243"/>
                </a:moveTo>
                <a:lnTo>
                  <a:pt x="0" y="80530"/>
                </a:lnTo>
                <a:lnTo>
                  <a:pt x="4138" y="84441"/>
                </a:lnTo>
                <a:lnTo>
                  <a:pt x="15987" y="87583"/>
                </a:lnTo>
                <a:lnTo>
                  <a:pt x="33731" y="89676"/>
                </a:lnTo>
                <a:lnTo>
                  <a:pt x="55549" y="90436"/>
                </a:lnTo>
                <a:lnTo>
                  <a:pt x="77382" y="89676"/>
                </a:lnTo>
                <a:lnTo>
                  <a:pt x="95176" y="87583"/>
                </a:lnTo>
                <a:lnTo>
                  <a:pt x="107156" y="84441"/>
                </a:lnTo>
                <a:lnTo>
                  <a:pt x="111544" y="80530"/>
                </a:lnTo>
                <a:lnTo>
                  <a:pt x="99914" y="63309"/>
                </a:lnTo>
                <a:lnTo>
                  <a:pt x="66319" y="63309"/>
                </a:lnTo>
                <a:lnTo>
                  <a:pt x="38760" y="20243"/>
                </a:lnTo>
                <a:close/>
              </a:path>
              <a:path w="335914" h="90805">
                <a:moveTo>
                  <a:pt x="77520" y="30149"/>
                </a:moveTo>
                <a:lnTo>
                  <a:pt x="62865" y="45224"/>
                </a:lnTo>
                <a:lnTo>
                  <a:pt x="66319" y="63309"/>
                </a:lnTo>
                <a:lnTo>
                  <a:pt x="99914" y="63309"/>
                </a:lnTo>
                <a:lnTo>
                  <a:pt x="77520" y="30149"/>
                </a:lnTo>
                <a:close/>
              </a:path>
              <a:path w="335914" h="90805">
                <a:moveTo>
                  <a:pt x="72351" y="0"/>
                </a:moveTo>
                <a:lnTo>
                  <a:pt x="60286" y="0"/>
                </a:lnTo>
                <a:lnTo>
                  <a:pt x="55549" y="4737"/>
                </a:lnTo>
                <a:lnTo>
                  <a:pt x="55549" y="16789"/>
                </a:lnTo>
                <a:lnTo>
                  <a:pt x="60286" y="21539"/>
                </a:lnTo>
                <a:lnTo>
                  <a:pt x="72351" y="21539"/>
                </a:lnTo>
                <a:lnTo>
                  <a:pt x="77089" y="16789"/>
                </a:lnTo>
                <a:lnTo>
                  <a:pt x="77089" y="4737"/>
                </a:lnTo>
                <a:lnTo>
                  <a:pt x="72351" y="0"/>
                </a:lnTo>
                <a:close/>
              </a:path>
            </a:pathLst>
          </a:custGeom>
          <a:solidFill>
            <a:srgbClr val="D5D9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576328" y="1421039"/>
            <a:ext cx="238305" cy="26597"/>
          </a:xfrm>
          <a:custGeom>
            <a:avLst/>
            <a:gdLst/>
            <a:ahLst/>
            <a:cxnLst/>
            <a:rect l="l" t="t" r="r" b="b"/>
            <a:pathLst>
              <a:path w="312419" h="34925">
                <a:moveTo>
                  <a:pt x="87858" y="0"/>
                </a:moveTo>
                <a:lnTo>
                  <a:pt x="27571" y="0"/>
                </a:lnTo>
                <a:lnTo>
                  <a:pt x="0" y="34455"/>
                </a:lnTo>
                <a:lnTo>
                  <a:pt x="60299" y="34455"/>
                </a:lnTo>
                <a:lnTo>
                  <a:pt x="87858" y="0"/>
                </a:lnTo>
                <a:close/>
              </a:path>
              <a:path w="312419" h="34925">
                <a:moveTo>
                  <a:pt x="311797" y="0"/>
                </a:moveTo>
                <a:lnTo>
                  <a:pt x="251510" y="0"/>
                </a:lnTo>
                <a:lnTo>
                  <a:pt x="223951" y="34455"/>
                </a:lnTo>
                <a:lnTo>
                  <a:pt x="284238" y="34455"/>
                </a:lnTo>
                <a:lnTo>
                  <a:pt x="311797" y="0"/>
                </a:lnTo>
                <a:close/>
              </a:path>
            </a:pathLst>
          </a:custGeom>
          <a:solidFill>
            <a:srgbClr val="E156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647468" y="1164566"/>
            <a:ext cx="96872" cy="173606"/>
          </a:xfrm>
          <a:custGeom>
            <a:avLst/>
            <a:gdLst/>
            <a:ahLst/>
            <a:cxnLst/>
            <a:rect l="l" t="t" r="r" b="b"/>
            <a:pathLst>
              <a:path w="127000" h="227964">
                <a:moveTo>
                  <a:pt x="0" y="227926"/>
                </a:moveTo>
                <a:lnTo>
                  <a:pt x="127000" y="227926"/>
                </a:lnTo>
                <a:lnTo>
                  <a:pt x="127000" y="0"/>
                </a:lnTo>
                <a:lnTo>
                  <a:pt x="0" y="0"/>
                </a:lnTo>
                <a:lnTo>
                  <a:pt x="0" y="227926"/>
                </a:lnTo>
                <a:close/>
              </a:path>
            </a:pathLst>
          </a:custGeom>
          <a:solidFill>
            <a:srgbClr val="EE0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578210" y="1062856"/>
            <a:ext cx="235399" cy="117510"/>
          </a:xfrm>
          <a:custGeom>
            <a:avLst/>
            <a:gdLst/>
            <a:ahLst/>
            <a:cxnLst/>
            <a:rect l="l" t="t" r="r" b="b"/>
            <a:pathLst>
              <a:path w="308610" h="154305">
                <a:moveTo>
                  <a:pt x="154305" y="0"/>
                </a:moveTo>
                <a:lnTo>
                  <a:pt x="0" y="154241"/>
                </a:lnTo>
                <a:lnTo>
                  <a:pt x="308597" y="154241"/>
                </a:lnTo>
                <a:lnTo>
                  <a:pt x="154305" y="0"/>
                </a:lnTo>
                <a:close/>
              </a:path>
            </a:pathLst>
          </a:custGeom>
          <a:solidFill>
            <a:srgbClr val="EE0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580191" y="3190116"/>
            <a:ext cx="1446102" cy="153198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167231" y="3975727"/>
            <a:ext cx="271242" cy="225832"/>
          </a:xfrm>
          <a:custGeom>
            <a:avLst/>
            <a:gdLst/>
            <a:ahLst/>
            <a:cxnLst/>
            <a:rect l="l" t="t" r="r" b="b"/>
            <a:pathLst>
              <a:path w="355600" h="296545">
                <a:moveTo>
                  <a:pt x="355244" y="0"/>
                </a:moveTo>
                <a:lnTo>
                  <a:pt x="0" y="0"/>
                </a:lnTo>
                <a:lnTo>
                  <a:pt x="0" y="138150"/>
                </a:lnTo>
                <a:lnTo>
                  <a:pt x="177622" y="296049"/>
                </a:lnTo>
                <a:lnTo>
                  <a:pt x="355244" y="138150"/>
                </a:lnTo>
                <a:lnTo>
                  <a:pt x="355244" y="0"/>
                </a:lnTo>
                <a:close/>
              </a:path>
            </a:pathLst>
          </a:custGeom>
          <a:solidFill>
            <a:srgbClr val="E6A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911304" y="4078999"/>
            <a:ext cx="783210" cy="257749"/>
          </a:xfrm>
          <a:custGeom>
            <a:avLst/>
            <a:gdLst/>
            <a:ahLst/>
            <a:cxnLst/>
            <a:rect l="l" t="t" r="r" b="b"/>
            <a:pathLst>
              <a:path w="1026795" h="338454">
                <a:moveTo>
                  <a:pt x="323049" y="0"/>
                </a:moveTo>
                <a:lnTo>
                  <a:pt x="318134" y="4622"/>
                </a:lnTo>
                <a:lnTo>
                  <a:pt x="312026" y="8077"/>
                </a:lnTo>
                <a:lnTo>
                  <a:pt x="60858" y="67170"/>
                </a:lnTo>
                <a:lnTo>
                  <a:pt x="36309" y="77561"/>
                </a:lnTo>
                <a:lnTo>
                  <a:pt x="17060" y="94997"/>
                </a:lnTo>
                <a:lnTo>
                  <a:pt x="4495" y="117731"/>
                </a:lnTo>
                <a:lnTo>
                  <a:pt x="0" y="144018"/>
                </a:lnTo>
                <a:lnTo>
                  <a:pt x="0" y="298589"/>
                </a:lnTo>
                <a:lnTo>
                  <a:pt x="3102" y="313951"/>
                </a:lnTo>
                <a:lnTo>
                  <a:pt x="11563" y="326497"/>
                </a:lnTo>
                <a:lnTo>
                  <a:pt x="24110" y="334958"/>
                </a:lnTo>
                <a:lnTo>
                  <a:pt x="39471" y="338061"/>
                </a:lnTo>
                <a:lnTo>
                  <a:pt x="986802" y="338061"/>
                </a:lnTo>
                <a:lnTo>
                  <a:pt x="1002164" y="334958"/>
                </a:lnTo>
                <a:lnTo>
                  <a:pt x="1014710" y="326497"/>
                </a:lnTo>
                <a:lnTo>
                  <a:pt x="1023171" y="313951"/>
                </a:lnTo>
                <a:lnTo>
                  <a:pt x="1026274" y="298589"/>
                </a:lnTo>
                <a:lnTo>
                  <a:pt x="1026274" y="144018"/>
                </a:lnTo>
                <a:lnTo>
                  <a:pt x="1022331" y="120954"/>
                </a:lnTo>
                <a:lnTo>
                  <a:pt x="513143" y="120954"/>
                </a:lnTo>
                <a:lnTo>
                  <a:pt x="323049" y="0"/>
                </a:lnTo>
                <a:close/>
              </a:path>
              <a:path w="1026795" h="338454">
                <a:moveTo>
                  <a:pt x="710946" y="5575"/>
                </a:moveTo>
                <a:lnTo>
                  <a:pt x="513143" y="120954"/>
                </a:lnTo>
                <a:lnTo>
                  <a:pt x="1022331" y="120954"/>
                </a:lnTo>
                <a:lnTo>
                  <a:pt x="1021780" y="117731"/>
                </a:lnTo>
                <a:lnTo>
                  <a:pt x="1009218" y="94997"/>
                </a:lnTo>
                <a:lnTo>
                  <a:pt x="989969" y="77561"/>
                </a:lnTo>
                <a:lnTo>
                  <a:pt x="965415" y="67170"/>
                </a:lnTo>
                <a:lnTo>
                  <a:pt x="717499" y="8826"/>
                </a:lnTo>
                <a:lnTo>
                  <a:pt x="714121" y="7366"/>
                </a:lnTo>
                <a:lnTo>
                  <a:pt x="710946" y="5575"/>
                </a:lnTo>
                <a:close/>
              </a:path>
            </a:pathLst>
          </a:custGeom>
          <a:solidFill>
            <a:srgbClr val="EEF1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167234" y="3975727"/>
            <a:ext cx="271242" cy="122830"/>
          </a:xfrm>
          <a:custGeom>
            <a:avLst/>
            <a:gdLst/>
            <a:ahLst/>
            <a:cxnLst/>
            <a:rect l="l" t="t" r="r" b="b"/>
            <a:pathLst>
              <a:path w="355600" h="161289">
                <a:moveTo>
                  <a:pt x="355244" y="0"/>
                </a:moveTo>
                <a:lnTo>
                  <a:pt x="0" y="0"/>
                </a:lnTo>
                <a:lnTo>
                  <a:pt x="0" y="145770"/>
                </a:lnTo>
                <a:lnTo>
                  <a:pt x="149900" y="160843"/>
                </a:lnTo>
                <a:lnTo>
                  <a:pt x="261527" y="115412"/>
                </a:lnTo>
                <a:lnTo>
                  <a:pt x="331202" y="54868"/>
                </a:lnTo>
                <a:lnTo>
                  <a:pt x="355244" y="24599"/>
                </a:lnTo>
                <a:lnTo>
                  <a:pt x="355244" y="0"/>
                </a:lnTo>
                <a:close/>
              </a:path>
            </a:pathLst>
          </a:custGeom>
          <a:solidFill>
            <a:srgbClr val="D29B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107011" y="3630043"/>
            <a:ext cx="391847" cy="421199"/>
          </a:xfrm>
          <a:custGeom>
            <a:avLst/>
            <a:gdLst/>
            <a:ahLst/>
            <a:cxnLst/>
            <a:rect l="l" t="t" r="r" b="b"/>
            <a:pathLst>
              <a:path w="513715" h="553085">
                <a:moveTo>
                  <a:pt x="513130" y="0"/>
                </a:moveTo>
                <a:lnTo>
                  <a:pt x="0" y="0"/>
                </a:lnTo>
                <a:lnTo>
                  <a:pt x="17195" y="378371"/>
                </a:lnTo>
                <a:lnTo>
                  <a:pt x="30807" y="428339"/>
                </a:lnTo>
                <a:lnTo>
                  <a:pt x="64439" y="467715"/>
                </a:lnTo>
                <a:lnTo>
                  <a:pt x="146050" y="528916"/>
                </a:lnTo>
                <a:lnTo>
                  <a:pt x="198074" y="551075"/>
                </a:lnTo>
                <a:lnTo>
                  <a:pt x="217106" y="552615"/>
                </a:lnTo>
                <a:lnTo>
                  <a:pt x="296049" y="552615"/>
                </a:lnTo>
                <a:lnTo>
                  <a:pt x="350947" y="539108"/>
                </a:lnTo>
                <a:lnTo>
                  <a:pt x="448691" y="467715"/>
                </a:lnTo>
                <a:lnTo>
                  <a:pt x="482334" y="428334"/>
                </a:lnTo>
                <a:lnTo>
                  <a:pt x="495947" y="378371"/>
                </a:lnTo>
                <a:lnTo>
                  <a:pt x="513130" y="0"/>
                </a:lnTo>
                <a:close/>
              </a:path>
            </a:pathLst>
          </a:custGeom>
          <a:solidFill>
            <a:srgbClr val="EFC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107011" y="3630041"/>
            <a:ext cx="322583" cy="421199"/>
          </a:xfrm>
          <a:custGeom>
            <a:avLst/>
            <a:gdLst/>
            <a:ahLst/>
            <a:cxnLst/>
            <a:rect l="l" t="t" r="r" b="b"/>
            <a:pathLst>
              <a:path w="422909" h="553085">
                <a:moveTo>
                  <a:pt x="422808" y="0"/>
                </a:moveTo>
                <a:lnTo>
                  <a:pt x="0" y="0"/>
                </a:lnTo>
                <a:lnTo>
                  <a:pt x="17195" y="378358"/>
                </a:lnTo>
                <a:lnTo>
                  <a:pt x="30807" y="428328"/>
                </a:lnTo>
                <a:lnTo>
                  <a:pt x="64439" y="467715"/>
                </a:lnTo>
                <a:lnTo>
                  <a:pt x="146049" y="528929"/>
                </a:lnTo>
                <a:lnTo>
                  <a:pt x="198074" y="551075"/>
                </a:lnTo>
                <a:lnTo>
                  <a:pt x="217106" y="552615"/>
                </a:lnTo>
                <a:lnTo>
                  <a:pt x="256565" y="552615"/>
                </a:lnTo>
                <a:lnTo>
                  <a:pt x="229098" y="543614"/>
                </a:lnTo>
                <a:lnTo>
                  <a:pt x="197837" y="518507"/>
                </a:lnTo>
                <a:lnTo>
                  <a:pt x="168468" y="480139"/>
                </a:lnTo>
                <a:lnTo>
                  <a:pt x="146677" y="431353"/>
                </a:lnTo>
                <a:lnTo>
                  <a:pt x="138150" y="374992"/>
                </a:lnTo>
                <a:lnTo>
                  <a:pt x="138150" y="138150"/>
                </a:lnTo>
                <a:lnTo>
                  <a:pt x="152957" y="101145"/>
                </a:lnTo>
                <a:lnTo>
                  <a:pt x="197357" y="78943"/>
                </a:lnTo>
                <a:lnTo>
                  <a:pt x="248428" y="76417"/>
                </a:lnTo>
                <a:lnTo>
                  <a:pt x="302738" y="68206"/>
                </a:lnTo>
                <a:lnTo>
                  <a:pt x="354058" y="53365"/>
                </a:lnTo>
                <a:lnTo>
                  <a:pt x="396158" y="30945"/>
                </a:lnTo>
                <a:lnTo>
                  <a:pt x="422808" y="0"/>
                </a:lnTo>
                <a:close/>
              </a:path>
            </a:pathLst>
          </a:custGeom>
          <a:solidFill>
            <a:srgbClr val="E6A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911310" y="4151412"/>
            <a:ext cx="135485" cy="18503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558640" y="4151412"/>
            <a:ext cx="135475" cy="18503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22075" y="4043732"/>
            <a:ext cx="361285" cy="29270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393984" y="3499612"/>
            <a:ext cx="154027" cy="325934"/>
          </a:xfrm>
          <a:custGeom>
            <a:avLst/>
            <a:gdLst/>
            <a:ahLst/>
            <a:cxnLst/>
            <a:rect l="l" t="t" r="r" b="b"/>
            <a:pathLst>
              <a:path w="201929" h="427989">
                <a:moveTo>
                  <a:pt x="122380" y="0"/>
                </a:moveTo>
                <a:lnTo>
                  <a:pt x="0" y="40512"/>
                </a:lnTo>
                <a:lnTo>
                  <a:pt x="18491" y="171271"/>
                </a:lnTo>
                <a:lnTo>
                  <a:pt x="60985" y="193600"/>
                </a:lnTo>
                <a:lnTo>
                  <a:pt x="89103" y="233590"/>
                </a:lnTo>
                <a:lnTo>
                  <a:pt x="105811" y="281142"/>
                </a:lnTo>
                <a:lnTo>
                  <a:pt x="114080" y="326164"/>
                </a:lnTo>
                <a:lnTo>
                  <a:pt x="116878" y="358558"/>
                </a:lnTo>
                <a:lnTo>
                  <a:pt x="117208" y="365429"/>
                </a:lnTo>
                <a:lnTo>
                  <a:pt x="119380" y="372058"/>
                </a:lnTo>
                <a:lnTo>
                  <a:pt x="155333" y="427836"/>
                </a:lnTo>
                <a:lnTo>
                  <a:pt x="149749" y="379186"/>
                </a:lnTo>
                <a:lnTo>
                  <a:pt x="152001" y="348579"/>
                </a:lnTo>
                <a:lnTo>
                  <a:pt x="165790" y="323062"/>
                </a:lnTo>
                <a:lnTo>
                  <a:pt x="194818" y="289686"/>
                </a:lnTo>
                <a:lnTo>
                  <a:pt x="201525" y="101226"/>
                </a:lnTo>
                <a:lnTo>
                  <a:pt x="183467" y="12451"/>
                </a:lnTo>
                <a:lnTo>
                  <a:pt x="122380" y="0"/>
                </a:lnTo>
                <a:close/>
              </a:path>
            </a:pathLst>
          </a:custGeom>
          <a:solidFill>
            <a:srgbClr val="7854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466378" y="3780340"/>
            <a:ext cx="61401" cy="12023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060484" y="3464706"/>
            <a:ext cx="407831" cy="360751"/>
          </a:xfrm>
          <a:custGeom>
            <a:avLst/>
            <a:gdLst/>
            <a:ahLst/>
            <a:cxnLst/>
            <a:rect l="l" t="t" r="r" b="b"/>
            <a:pathLst>
              <a:path w="534670" h="473710">
                <a:moveTo>
                  <a:pt x="317566" y="0"/>
                </a:moveTo>
                <a:lnTo>
                  <a:pt x="274917" y="2708"/>
                </a:lnTo>
                <a:lnTo>
                  <a:pt x="224546" y="9406"/>
                </a:lnTo>
                <a:lnTo>
                  <a:pt x="171732" y="19848"/>
                </a:lnTo>
                <a:lnTo>
                  <a:pt x="121760" y="33791"/>
                </a:lnTo>
                <a:lnTo>
                  <a:pt x="79910" y="50990"/>
                </a:lnTo>
                <a:lnTo>
                  <a:pt x="109108" y="70929"/>
                </a:lnTo>
                <a:lnTo>
                  <a:pt x="36656" y="153382"/>
                </a:lnTo>
                <a:lnTo>
                  <a:pt x="5954" y="239768"/>
                </a:lnTo>
                <a:lnTo>
                  <a:pt x="0" y="307882"/>
                </a:lnTo>
                <a:lnTo>
                  <a:pt x="1793" y="335521"/>
                </a:lnTo>
                <a:lnTo>
                  <a:pt x="24612" y="373759"/>
                </a:lnTo>
                <a:lnTo>
                  <a:pt x="36330" y="419398"/>
                </a:lnTo>
                <a:lnTo>
                  <a:pt x="40648" y="457636"/>
                </a:lnTo>
                <a:lnTo>
                  <a:pt x="41264" y="473671"/>
                </a:lnTo>
                <a:lnTo>
                  <a:pt x="80723" y="434200"/>
                </a:lnTo>
                <a:lnTo>
                  <a:pt x="73083" y="367596"/>
                </a:lnTo>
                <a:lnTo>
                  <a:pt x="76705" y="328949"/>
                </a:lnTo>
                <a:lnTo>
                  <a:pt x="97141" y="303455"/>
                </a:lnTo>
                <a:lnTo>
                  <a:pt x="139943" y="276313"/>
                </a:lnTo>
                <a:lnTo>
                  <a:pt x="190285" y="256058"/>
                </a:lnTo>
                <a:lnTo>
                  <a:pt x="238313" y="251182"/>
                </a:lnTo>
                <a:lnTo>
                  <a:pt x="405846" y="251182"/>
                </a:lnTo>
                <a:lnTo>
                  <a:pt x="459140" y="237618"/>
                </a:lnTo>
                <a:lnTo>
                  <a:pt x="497885" y="215949"/>
                </a:lnTo>
                <a:lnTo>
                  <a:pt x="522189" y="187958"/>
                </a:lnTo>
                <a:lnTo>
                  <a:pt x="533851" y="155000"/>
                </a:lnTo>
                <a:lnTo>
                  <a:pt x="534672" y="118427"/>
                </a:lnTo>
                <a:lnTo>
                  <a:pt x="527764" y="95844"/>
                </a:lnTo>
                <a:lnTo>
                  <a:pt x="510519" y="69701"/>
                </a:lnTo>
                <a:lnTo>
                  <a:pt x="481907" y="43521"/>
                </a:lnTo>
                <a:lnTo>
                  <a:pt x="440897" y="20828"/>
                </a:lnTo>
                <a:lnTo>
                  <a:pt x="386460" y="5146"/>
                </a:lnTo>
                <a:lnTo>
                  <a:pt x="317566" y="0"/>
                </a:lnTo>
                <a:close/>
              </a:path>
              <a:path w="534670" h="473710">
                <a:moveTo>
                  <a:pt x="405846" y="251182"/>
                </a:moveTo>
                <a:lnTo>
                  <a:pt x="238313" y="251182"/>
                </a:lnTo>
                <a:lnTo>
                  <a:pt x="331129" y="256578"/>
                </a:lnTo>
                <a:lnTo>
                  <a:pt x="404155" y="251612"/>
                </a:lnTo>
                <a:lnTo>
                  <a:pt x="405846" y="251182"/>
                </a:lnTo>
                <a:close/>
              </a:path>
            </a:pathLst>
          </a:custGeom>
          <a:solidFill>
            <a:srgbClr val="694A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060483" y="3518723"/>
            <a:ext cx="307084" cy="307074"/>
          </a:xfrm>
          <a:custGeom>
            <a:avLst/>
            <a:gdLst/>
            <a:ahLst/>
            <a:cxnLst/>
            <a:rect l="l" t="t" r="r" b="b"/>
            <a:pathLst>
              <a:path w="402590" h="403225">
                <a:moveTo>
                  <a:pt x="109106" y="0"/>
                </a:moveTo>
                <a:lnTo>
                  <a:pt x="36660" y="82452"/>
                </a:lnTo>
                <a:lnTo>
                  <a:pt x="5957" y="168838"/>
                </a:lnTo>
                <a:lnTo>
                  <a:pt x="0" y="236952"/>
                </a:lnTo>
                <a:lnTo>
                  <a:pt x="1791" y="264591"/>
                </a:lnTo>
                <a:lnTo>
                  <a:pt x="24611" y="302829"/>
                </a:lnTo>
                <a:lnTo>
                  <a:pt x="36329" y="348468"/>
                </a:lnTo>
                <a:lnTo>
                  <a:pt x="40646" y="386707"/>
                </a:lnTo>
                <a:lnTo>
                  <a:pt x="41263" y="402742"/>
                </a:lnTo>
                <a:lnTo>
                  <a:pt x="80734" y="363283"/>
                </a:lnTo>
                <a:lnTo>
                  <a:pt x="73087" y="296672"/>
                </a:lnTo>
                <a:lnTo>
                  <a:pt x="76705" y="258021"/>
                </a:lnTo>
                <a:lnTo>
                  <a:pt x="97140" y="232526"/>
                </a:lnTo>
                <a:lnTo>
                  <a:pt x="139942" y="205384"/>
                </a:lnTo>
                <a:lnTo>
                  <a:pt x="190283" y="185128"/>
                </a:lnTo>
                <a:lnTo>
                  <a:pt x="238311" y="180252"/>
                </a:lnTo>
                <a:lnTo>
                  <a:pt x="393154" y="180252"/>
                </a:lnTo>
                <a:lnTo>
                  <a:pt x="356813" y="178192"/>
                </a:lnTo>
                <a:lnTo>
                  <a:pt x="314939" y="169417"/>
                </a:lnTo>
                <a:lnTo>
                  <a:pt x="311433" y="168376"/>
                </a:lnTo>
                <a:lnTo>
                  <a:pt x="68402" y="168376"/>
                </a:lnTo>
                <a:lnTo>
                  <a:pt x="57244" y="119254"/>
                </a:lnTo>
                <a:lnTo>
                  <a:pt x="57765" y="85340"/>
                </a:lnTo>
                <a:lnTo>
                  <a:pt x="73780" y="50851"/>
                </a:lnTo>
                <a:lnTo>
                  <a:pt x="109106" y="0"/>
                </a:lnTo>
                <a:close/>
              </a:path>
              <a:path w="402590" h="403225">
                <a:moveTo>
                  <a:pt x="393154" y="180252"/>
                </a:moveTo>
                <a:lnTo>
                  <a:pt x="238311" y="180252"/>
                </a:lnTo>
                <a:lnTo>
                  <a:pt x="331127" y="185648"/>
                </a:lnTo>
                <a:lnTo>
                  <a:pt x="350662" y="185320"/>
                </a:lnTo>
                <a:lnTo>
                  <a:pt x="368977" y="184367"/>
                </a:lnTo>
                <a:lnTo>
                  <a:pt x="386163" y="182835"/>
                </a:lnTo>
                <a:lnTo>
                  <a:pt x="402311" y="180771"/>
                </a:lnTo>
                <a:lnTo>
                  <a:pt x="393154" y="180252"/>
                </a:lnTo>
                <a:close/>
              </a:path>
              <a:path w="402590" h="403225">
                <a:moveTo>
                  <a:pt x="158182" y="137261"/>
                </a:moveTo>
                <a:lnTo>
                  <a:pt x="115305" y="146181"/>
                </a:lnTo>
                <a:lnTo>
                  <a:pt x="68402" y="168376"/>
                </a:lnTo>
                <a:lnTo>
                  <a:pt x="311433" y="168376"/>
                </a:lnTo>
                <a:lnTo>
                  <a:pt x="236962" y="146261"/>
                </a:lnTo>
                <a:lnTo>
                  <a:pt x="198310" y="138369"/>
                </a:lnTo>
                <a:lnTo>
                  <a:pt x="158182" y="137261"/>
                </a:lnTo>
                <a:close/>
              </a:path>
            </a:pathLst>
          </a:custGeom>
          <a:solidFill>
            <a:srgbClr val="5A41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077652" y="3780340"/>
            <a:ext cx="61405" cy="12023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377983" y="4306386"/>
            <a:ext cx="135621" cy="30466"/>
          </a:xfrm>
          <a:custGeom>
            <a:avLst/>
            <a:gdLst/>
            <a:ahLst/>
            <a:cxnLst/>
            <a:rect l="l" t="t" r="r" b="b"/>
            <a:pathLst>
              <a:path w="177800" h="40004">
                <a:moveTo>
                  <a:pt x="157886" y="0"/>
                </a:moveTo>
                <a:lnTo>
                  <a:pt x="19735" y="0"/>
                </a:lnTo>
                <a:lnTo>
                  <a:pt x="12055" y="1549"/>
                </a:lnTo>
                <a:lnTo>
                  <a:pt x="5781" y="5776"/>
                </a:lnTo>
                <a:lnTo>
                  <a:pt x="1551" y="12049"/>
                </a:lnTo>
                <a:lnTo>
                  <a:pt x="0" y="19735"/>
                </a:lnTo>
                <a:lnTo>
                  <a:pt x="0" y="39458"/>
                </a:lnTo>
                <a:lnTo>
                  <a:pt x="177634" y="39458"/>
                </a:lnTo>
                <a:lnTo>
                  <a:pt x="177634" y="19735"/>
                </a:lnTo>
                <a:lnTo>
                  <a:pt x="176081" y="12049"/>
                </a:lnTo>
                <a:lnTo>
                  <a:pt x="171846" y="5776"/>
                </a:lnTo>
                <a:lnTo>
                  <a:pt x="165569" y="1549"/>
                </a:lnTo>
                <a:lnTo>
                  <a:pt x="157886" y="0"/>
                </a:lnTo>
                <a:close/>
              </a:path>
            </a:pathLst>
          </a:custGeom>
          <a:solidFill>
            <a:srgbClr val="E3EA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117250" y="3436162"/>
            <a:ext cx="1088062" cy="12371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447862" y="3711697"/>
            <a:ext cx="426721" cy="575945"/>
          </a:xfrm>
          <a:custGeom>
            <a:avLst/>
            <a:gdLst/>
            <a:ahLst/>
            <a:cxnLst/>
            <a:rect l="l" t="t" r="r" b="b"/>
            <a:pathLst>
              <a:path w="559434" h="756285">
                <a:moveTo>
                  <a:pt x="558812" y="755992"/>
                </a:moveTo>
                <a:lnTo>
                  <a:pt x="0" y="755992"/>
                </a:lnTo>
                <a:lnTo>
                  <a:pt x="0" y="0"/>
                </a:lnTo>
                <a:lnTo>
                  <a:pt x="558812" y="0"/>
                </a:lnTo>
                <a:lnTo>
                  <a:pt x="558812" y="7559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487481" y="3780748"/>
            <a:ext cx="207306" cy="0"/>
          </a:xfrm>
          <a:custGeom>
            <a:avLst/>
            <a:gdLst/>
            <a:ahLst/>
            <a:cxnLst/>
            <a:rect l="l" t="t" r="r" b="b"/>
            <a:pathLst>
              <a:path w="271779">
                <a:moveTo>
                  <a:pt x="0" y="0"/>
                </a:moveTo>
                <a:lnTo>
                  <a:pt x="271261" y="0"/>
                </a:lnTo>
              </a:path>
            </a:pathLst>
          </a:custGeom>
          <a:ln w="1883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487481" y="3831407"/>
            <a:ext cx="275117" cy="0"/>
          </a:xfrm>
          <a:custGeom>
            <a:avLst/>
            <a:gdLst/>
            <a:ahLst/>
            <a:cxnLst/>
            <a:rect l="l" t="t" r="r" b="b"/>
            <a:pathLst>
              <a:path w="360679">
                <a:moveTo>
                  <a:pt x="0" y="0"/>
                </a:moveTo>
                <a:lnTo>
                  <a:pt x="360299" y="0"/>
                </a:lnTo>
              </a:path>
            </a:pathLst>
          </a:custGeom>
          <a:ln w="941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487472" y="3883794"/>
            <a:ext cx="216509" cy="0"/>
          </a:xfrm>
          <a:custGeom>
            <a:avLst/>
            <a:gdLst/>
            <a:ahLst/>
            <a:cxnLst/>
            <a:rect l="l" t="t" r="r" b="b"/>
            <a:pathLst>
              <a:path w="283845">
                <a:moveTo>
                  <a:pt x="0" y="0"/>
                </a:moveTo>
                <a:lnTo>
                  <a:pt x="283362" y="0"/>
                </a:lnTo>
              </a:path>
            </a:pathLst>
          </a:custGeom>
          <a:ln w="9423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487481" y="3866332"/>
            <a:ext cx="310474" cy="0"/>
          </a:xfrm>
          <a:custGeom>
            <a:avLst/>
            <a:gdLst/>
            <a:ahLst/>
            <a:cxnLst/>
            <a:rect l="l" t="t" r="r" b="b"/>
            <a:pathLst>
              <a:path w="407034">
                <a:moveTo>
                  <a:pt x="0" y="0"/>
                </a:moveTo>
                <a:lnTo>
                  <a:pt x="406539" y="0"/>
                </a:lnTo>
              </a:path>
            </a:pathLst>
          </a:custGeom>
          <a:ln w="941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487472" y="3848865"/>
            <a:ext cx="336630" cy="0"/>
          </a:xfrm>
          <a:custGeom>
            <a:avLst/>
            <a:gdLst/>
            <a:ahLst/>
            <a:cxnLst/>
            <a:rect l="l" t="t" r="r" b="b"/>
            <a:pathLst>
              <a:path w="441325">
                <a:moveTo>
                  <a:pt x="0" y="0"/>
                </a:moveTo>
                <a:lnTo>
                  <a:pt x="440982" y="0"/>
                </a:lnTo>
              </a:path>
            </a:pathLst>
          </a:custGeom>
          <a:ln w="941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487481" y="3918713"/>
            <a:ext cx="293038" cy="0"/>
          </a:xfrm>
          <a:custGeom>
            <a:avLst/>
            <a:gdLst/>
            <a:ahLst/>
            <a:cxnLst/>
            <a:rect l="l" t="t" r="r" b="b"/>
            <a:pathLst>
              <a:path w="384175">
                <a:moveTo>
                  <a:pt x="0" y="0"/>
                </a:moveTo>
                <a:lnTo>
                  <a:pt x="384048" y="0"/>
                </a:lnTo>
              </a:path>
            </a:pathLst>
          </a:custGeom>
          <a:ln w="941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487481" y="3971094"/>
            <a:ext cx="238305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2318" y="0"/>
                </a:lnTo>
              </a:path>
            </a:pathLst>
          </a:custGeom>
          <a:ln w="941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487481" y="3953627"/>
            <a:ext cx="310474" cy="0"/>
          </a:xfrm>
          <a:custGeom>
            <a:avLst/>
            <a:gdLst/>
            <a:ahLst/>
            <a:cxnLst/>
            <a:rect l="l" t="t" r="r" b="b"/>
            <a:pathLst>
              <a:path w="407034">
                <a:moveTo>
                  <a:pt x="0" y="0"/>
                </a:moveTo>
                <a:lnTo>
                  <a:pt x="406539" y="0"/>
                </a:lnTo>
              </a:path>
            </a:pathLst>
          </a:custGeom>
          <a:ln w="941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487481" y="3936175"/>
            <a:ext cx="267851" cy="0"/>
          </a:xfrm>
          <a:custGeom>
            <a:avLst/>
            <a:gdLst/>
            <a:ahLst/>
            <a:cxnLst/>
            <a:rect l="l" t="t" r="r" b="b"/>
            <a:pathLst>
              <a:path w="351154">
                <a:moveTo>
                  <a:pt x="0" y="0"/>
                </a:moveTo>
                <a:lnTo>
                  <a:pt x="350735" y="0"/>
                </a:lnTo>
              </a:path>
            </a:pathLst>
          </a:custGeom>
          <a:ln w="9423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487481" y="4163164"/>
            <a:ext cx="293038" cy="0"/>
          </a:xfrm>
          <a:custGeom>
            <a:avLst/>
            <a:gdLst/>
            <a:ahLst/>
            <a:cxnLst/>
            <a:rect l="l" t="t" r="r" b="b"/>
            <a:pathLst>
              <a:path w="384175">
                <a:moveTo>
                  <a:pt x="0" y="0"/>
                </a:moveTo>
                <a:lnTo>
                  <a:pt x="384048" y="0"/>
                </a:lnTo>
              </a:path>
            </a:pathLst>
          </a:custGeom>
          <a:ln w="941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487481" y="4215554"/>
            <a:ext cx="238305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2318" y="0"/>
                </a:lnTo>
              </a:path>
            </a:pathLst>
          </a:custGeom>
          <a:ln w="941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487481" y="4198087"/>
            <a:ext cx="310474" cy="0"/>
          </a:xfrm>
          <a:custGeom>
            <a:avLst/>
            <a:gdLst/>
            <a:ahLst/>
            <a:cxnLst/>
            <a:rect l="l" t="t" r="r" b="b"/>
            <a:pathLst>
              <a:path w="407034">
                <a:moveTo>
                  <a:pt x="0" y="0"/>
                </a:moveTo>
                <a:lnTo>
                  <a:pt x="406539" y="0"/>
                </a:lnTo>
              </a:path>
            </a:pathLst>
          </a:custGeom>
          <a:ln w="941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487481" y="4180625"/>
            <a:ext cx="267851" cy="0"/>
          </a:xfrm>
          <a:custGeom>
            <a:avLst/>
            <a:gdLst/>
            <a:ahLst/>
            <a:cxnLst/>
            <a:rect l="l" t="t" r="r" b="b"/>
            <a:pathLst>
              <a:path w="351154">
                <a:moveTo>
                  <a:pt x="0" y="0"/>
                </a:moveTo>
                <a:lnTo>
                  <a:pt x="350735" y="0"/>
                </a:lnTo>
              </a:path>
            </a:pathLst>
          </a:custGeom>
          <a:ln w="9423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487481" y="4006009"/>
            <a:ext cx="275117" cy="0"/>
          </a:xfrm>
          <a:custGeom>
            <a:avLst/>
            <a:gdLst/>
            <a:ahLst/>
            <a:cxnLst/>
            <a:rect l="l" t="t" r="r" b="b"/>
            <a:pathLst>
              <a:path w="360679">
                <a:moveTo>
                  <a:pt x="0" y="0"/>
                </a:moveTo>
                <a:lnTo>
                  <a:pt x="360299" y="0"/>
                </a:lnTo>
              </a:path>
            </a:pathLst>
          </a:custGeom>
          <a:ln w="941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487481" y="4058395"/>
            <a:ext cx="305147" cy="0"/>
          </a:xfrm>
          <a:custGeom>
            <a:avLst/>
            <a:gdLst/>
            <a:ahLst/>
            <a:cxnLst/>
            <a:rect l="l" t="t" r="r" b="b"/>
            <a:pathLst>
              <a:path w="400050">
                <a:moveTo>
                  <a:pt x="0" y="0"/>
                </a:moveTo>
                <a:lnTo>
                  <a:pt x="399580" y="0"/>
                </a:lnTo>
              </a:path>
            </a:pathLst>
          </a:custGeom>
          <a:ln w="9423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487481" y="4040943"/>
            <a:ext cx="310474" cy="0"/>
          </a:xfrm>
          <a:custGeom>
            <a:avLst/>
            <a:gdLst/>
            <a:ahLst/>
            <a:cxnLst/>
            <a:rect l="l" t="t" r="r" b="b"/>
            <a:pathLst>
              <a:path w="407034">
                <a:moveTo>
                  <a:pt x="0" y="0"/>
                </a:moveTo>
                <a:lnTo>
                  <a:pt x="406539" y="0"/>
                </a:lnTo>
              </a:path>
            </a:pathLst>
          </a:custGeom>
          <a:ln w="941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487481" y="4023090"/>
            <a:ext cx="300303" cy="0"/>
          </a:xfrm>
          <a:custGeom>
            <a:avLst/>
            <a:gdLst/>
            <a:ahLst/>
            <a:cxnLst/>
            <a:rect l="l" t="t" r="r" b="b"/>
            <a:pathLst>
              <a:path w="393700">
                <a:moveTo>
                  <a:pt x="0" y="0"/>
                </a:moveTo>
                <a:lnTo>
                  <a:pt x="393255" y="0"/>
                </a:lnTo>
              </a:path>
            </a:pathLst>
          </a:custGeom>
          <a:ln w="839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487481" y="4075858"/>
            <a:ext cx="319678" cy="0"/>
          </a:xfrm>
          <a:custGeom>
            <a:avLst/>
            <a:gdLst/>
            <a:ahLst/>
            <a:cxnLst/>
            <a:rect l="l" t="t" r="r" b="b"/>
            <a:pathLst>
              <a:path w="419100">
                <a:moveTo>
                  <a:pt x="0" y="0"/>
                </a:moveTo>
                <a:lnTo>
                  <a:pt x="418706" y="0"/>
                </a:lnTo>
              </a:path>
            </a:pathLst>
          </a:custGeom>
          <a:ln w="941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487481" y="4128239"/>
            <a:ext cx="238305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2318" y="0"/>
                </a:lnTo>
              </a:path>
            </a:pathLst>
          </a:custGeom>
          <a:ln w="941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87481" y="4110777"/>
            <a:ext cx="310474" cy="0"/>
          </a:xfrm>
          <a:custGeom>
            <a:avLst/>
            <a:gdLst/>
            <a:ahLst/>
            <a:cxnLst/>
            <a:rect l="l" t="t" r="r" b="b"/>
            <a:pathLst>
              <a:path w="407034">
                <a:moveTo>
                  <a:pt x="0" y="0"/>
                </a:moveTo>
                <a:lnTo>
                  <a:pt x="406539" y="0"/>
                </a:lnTo>
              </a:path>
            </a:pathLst>
          </a:custGeom>
          <a:ln w="9423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87481" y="4093325"/>
            <a:ext cx="289163" cy="0"/>
          </a:xfrm>
          <a:custGeom>
            <a:avLst/>
            <a:gdLst/>
            <a:ahLst/>
            <a:cxnLst/>
            <a:rect l="l" t="t" r="r" b="b"/>
            <a:pathLst>
              <a:path w="379095">
                <a:moveTo>
                  <a:pt x="0" y="0"/>
                </a:moveTo>
                <a:lnTo>
                  <a:pt x="378675" y="0"/>
                </a:lnTo>
              </a:path>
            </a:pathLst>
          </a:custGeom>
          <a:ln w="9410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694392" y="3614957"/>
            <a:ext cx="96872" cy="174573"/>
          </a:xfrm>
          <a:custGeom>
            <a:avLst/>
            <a:gdLst/>
            <a:ahLst/>
            <a:cxnLst/>
            <a:rect l="l" t="t" r="r" b="b"/>
            <a:pathLst>
              <a:path w="127000" h="229235">
                <a:moveTo>
                  <a:pt x="0" y="228663"/>
                </a:moveTo>
                <a:lnTo>
                  <a:pt x="127000" y="228663"/>
                </a:lnTo>
                <a:lnTo>
                  <a:pt x="127000" y="0"/>
                </a:lnTo>
                <a:lnTo>
                  <a:pt x="0" y="0"/>
                </a:lnTo>
                <a:lnTo>
                  <a:pt x="0" y="228663"/>
                </a:lnTo>
                <a:close/>
              </a:path>
            </a:pathLst>
          </a:custGeom>
          <a:solidFill>
            <a:srgbClr val="EE0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625135" y="3513252"/>
            <a:ext cx="235399" cy="117510"/>
          </a:xfrm>
          <a:custGeom>
            <a:avLst/>
            <a:gdLst/>
            <a:ahLst/>
            <a:cxnLst/>
            <a:rect l="l" t="t" r="r" b="b"/>
            <a:pathLst>
              <a:path w="308609" h="154304">
                <a:moveTo>
                  <a:pt x="154305" y="0"/>
                </a:moveTo>
                <a:lnTo>
                  <a:pt x="0" y="154241"/>
                </a:lnTo>
                <a:lnTo>
                  <a:pt x="308597" y="154241"/>
                </a:lnTo>
                <a:lnTo>
                  <a:pt x="154305" y="0"/>
                </a:lnTo>
                <a:close/>
              </a:path>
            </a:pathLst>
          </a:custGeom>
          <a:solidFill>
            <a:srgbClr val="EE0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320449" y="956651"/>
            <a:ext cx="96872" cy="173606"/>
          </a:xfrm>
          <a:custGeom>
            <a:avLst/>
            <a:gdLst/>
            <a:ahLst/>
            <a:cxnLst/>
            <a:rect l="l" t="t" r="r" b="b"/>
            <a:pathLst>
              <a:path w="127000" h="227965">
                <a:moveTo>
                  <a:pt x="0" y="227926"/>
                </a:moveTo>
                <a:lnTo>
                  <a:pt x="127000" y="227926"/>
                </a:lnTo>
                <a:lnTo>
                  <a:pt x="127000" y="0"/>
                </a:lnTo>
                <a:lnTo>
                  <a:pt x="0" y="0"/>
                </a:lnTo>
                <a:lnTo>
                  <a:pt x="0" y="227926"/>
                </a:lnTo>
                <a:close/>
              </a:path>
            </a:pathLst>
          </a:custGeom>
          <a:solidFill>
            <a:srgbClr val="1D5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251190" y="1114477"/>
            <a:ext cx="235399" cy="117510"/>
          </a:xfrm>
          <a:custGeom>
            <a:avLst/>
            <a:gdLst/>
            <a:ahLst/>
            <a:cxnLst/>
            <a:rect l="l" t="t" r="r" b="b"/>
            <a:pathLst>
              <a:path w="308610" h="154305">
                <a:moveTo>
                  <a:pt x="308597" y="0"/>
                </a:moveTo>
                <a:lnTo>
                  <a:pt x="0" y="0"/>
                </a:lnTo>
                <a:lnTo>
                  <a:pt x="154292" y="154241"/>
                </a:lnTo>
                <a:lnTo>
                  <a:pt x="308597" y="0"/>
                </a:lnTo>
                <a:close/>
              </a:path>
            </a:pathLst>
          </a:custGeom>
          <a:solidFill>
            <a:srgbClr val="1D5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 txBox="1"/>
          <p:nvPr/>
        </p:nvSpPr>
        <p:spPr>
          <a:xfrm>
            <a:off x="5580113" y="1999156"/>
            <a:ext cx="1777602" cy="541611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5000"/>
              </a:lnSpc>
              <a:spcBef>
                <a:spcPts val="76"/>
              </a:spcBef>
            </a:pPr>
            <a:r>
              <a:rPr sz="900" spc="-4" dirty="0">
                <a:latin typeface="Gotham Pro"/>
                <a:cs typeface="Gotham Pro"/>
              </a:rPr>
              <a:t>Рассмотрение </a:t>
            </a:r>
            <a:r>
              <a:rPr sz="900" spc="-11" dirty="0">
                <a:latin typeface="Gotham Pro"/>
                <a:cs typeface="Gotham Pro"/>
              </a:rPr>
              <a:t>результатов  </a:t>
            </a:r>
            <a:r>
              <a:rPr sz="900" dirty="0">
                <a:latin typeface="Gotham Pro"/>
                <a:cs typeface="Gotham Pro"/>
              </a:rPr>
              <a:t>проверки </a:t>
            </a:r>
            <a:r>
              <a:rPr sz="900" spc="-4" dirty="0">
                <a:latin typeface="Gotham Pro"/>
                <a:cs typeface="Gotham Pro"/>
              </a:rPr>
              <a:t>работы </a:t>
            </a:r>
            <a:r>
              <a:rPr sz="900" dirty="0">
                <a:latin typeface="Gotham Pro"/>
                <a:cs typeface="Gotham Pro"/>
              </a:rPr>
              <a:t>и</a:t>
            </a:r>
            <a:r>
              <a:rPr sz="900" spc="-69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принятие  решения об</a:t>
            </a:r>
            <a:r>
              <a:rPr sz="900" spc="-38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апеллировании</a:t>
            </a:r>
            <a:endParaRPr sz="900">
              <a:latin typeface="Gotham Pro"/>
              <a:cs typeface="Gotham Pro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5580114" y="2796350"/>
            <a:ext cx="328881" cy="29788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b="1" spc="-19" dirty="0">
                <a:latin typeface="Gotham Pro"/>
                <a:cs typeface="Gotham Pro"/>
              </a:rPr>
              <a:t>03</a:t>
            </a:r>
            <a:endParaRPr>
              <a:latin typeface="Gotham Pro"/>
              <a:cs typeface="Gotham Pro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7914730" y="1999156"/>
            <a:ext cx="1535906" cy="529148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 algn="just">
              <a:lnSpc>
                <a:spcPct val="125000"/>
              </a:lnSpc>
              <a:spcBef>
                <a:spcPts val="76"/>
              </a:spcBef>
            </a:pPr>
            <a:r>
              <a:rPr sz="900" spc="-4" dirty="0">
                <a:latin typeface="Gotham Pro"/>
                <a:cs typeface="Gotham Pro"/>
              </a:rPr>
              <a:t>Согласие </a:t>
            </a:r>
            <a:r>
              <a:rPr sz="900" dirty="0">
                <a:latin typeface="Gotham Pro"/>
                <a:cs typeface="Gotham Pro"/>
              </a:rPr>
              <a:t>с </a:t>
            </a:r>
            <a:r>
              <a:rPr sz="900" spc="-11" dirty="0">
                <a:latin typeface="Gotham Pro"/>
                <a:cs typeface="Gotham Pro"/>
              </a:rPr>
              <a:t>результатами  </a:t>
            </a:r>
            <a:r>
              <a:rPr sz="900" dirty="0">
                <a:latin typeface="Gotham Pro"/>
                <a:cs typeface="Gotham Pro"/>
              </a:rPr>
              <a:t>проверки </a:t>
            </a:r>
            <a:r>
              <a:rPr sz="900" spc="-4" dirty="0">
                <a:latin typeface="Gotham Pro"/>
                <a:cs typeface="Gotham Pro"/>
              </a:rPr>
              <a:t>работы </a:t>
            </a:r>
            <a:r>
              <a:rPr sz="900" dirty="0">
                <a:latin typeface="Gotham Pro"/>
                <a:cs typeface="Gotham Pro"/>
              </a:rPr>
              <a:t>и</a:t>
            </a:r>
            <a:r>
              <a:rPr sz="900" spc="-69" dirty="0">
                <a:latin typeface="Gotham Pro"/>
                <a:cs typeface="Gotham Pro"/>
              </a:rPr>
              <a:t> </a:t>
            </a:r>
            <a:r>
              <a:rPr sz="900" spc="-8" dirty="0" err="1">
                <a:latin typeface="Gotham Pro"/>
                <a:cs typeface="Gotham Pro"/>
              </a:rPr>
              <a:t>отказ</a:t>
            </a:r>
            <a:r>
              <a:rPr sz="900" spc="-8" dirty="0">
                <a:latin typeface="Gotham Pro"/>
                <a:cs typeface="Gotham Pro"/>
              </a:rPr>
              <a:t>  </a:t>
            </a:r>
            <a:r>
              <a:rPr lang="ru-RU" sz="900" spc="-8" dirty="0">
                <a:latin typeface="Gotham Pro"/>
                <a:cs typeface="Gotham Pro"/>
              </a:rPr>
              <a:t/>
            </a:r>
            <a:br>
              <a:rPr lang="ru-RU" sz="900" spc="-8" dirty="0">
                <a:latin typeface="Gotham Pro"/>
                <a:cs typeface="Gotham Pro"/>
              </a:rPr>
            </a:br>
            <a:r>
              <a:rPr sz="900" spc="-11" dirty="0" err="1">
                <a:latin typeface="Gotham Pro"/>
                <a:cs typeface="Gotham Pro"/>
              </a:rPr>
              <a:t>от</a:t>
            </a:r>
            <a:r>
              <a:rPr sz="900" spc="-4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апелляции</a:t>
            </a:r>
          </a:p>
        </p:txBody>
      </p:sp>
      <p:sp>
        <p:nvSpPr>
          <p:cNvPr id="133" name="object 133"/>
          <p:cNvSpPr txBox="1"/>
          <p:nvPr/>
        </p:nvSpPr>
        <p:spPr>
          <a:xfrm>
            <a:off x="8670285" y="2796350"/>
            <a:ext cx="732837" cy="29788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b="1" dirty="0">
                <a:latin typeface="Gotham Pro"/>
                <a:cs typeface="Gotham Pro"/>
              </a:rPr>
              <a:t>От</a:t>
            </a:r>
            <a:r>
              <a:rPr b="1" spc="-19" dirty="0">
                <a:latin typeface="Gotham Pro"/>
                <a:cs typeface="Gotham Pro"/>
              </a:rPr>
              <a:t>к</a:t>
            </a:r>
            <a:r>
              <a:rPr b="1" dirty="0">
                <a:latin typeface="Gotham Pro"/>
                <a:cs typeface="Gotham Pro"/>
              </a:rPr>
              <a:t>аз</a:t>
            </a:r>
            <a:endParaRPr>
              <a:latin typeface="Gotham Pro"/>
              <a:cs typeface="Gotham Pro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287083" y="738372"/>
            <a:ext cx="1443776" cy="15319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74277" y="1524391"/>
            <a:ext cx="270757" cy="225349"/>
          </a:xfrm>
          <a:custGeom>
            <a:avLst/>
            <a:gdLst/>
            <a:ahLst/>
            <a:cxnLst/>
            <a:rect l="l" t="t" r="r" b="b"/>
            <a:pathLst>
              <a:path w="354965" h="295910">
                <a:moveTo>
                  <a:pt x="354520" y="0"/>
                </a:moveTo>
                <a:lnTo>
                  <a:pt x="0" y="0"/>
                </a:lnTo>
                <a:lnTo>
                  <a:pt x="0" y="137871"/>
                </a:lnTo>
                <a:lnTo>
                  <a:pt x="177266" y="295427"/>
                </a:lnTo>
                <a:lnTo>
                  <a:pt x="354520" y="137871"/>
                </a:lnTo>
                <a:lnTo>
                  <a:pt x="354520" y="0"/>
                </a:lnTo>
                <a:close/>
              </a:path>
            </a:pathLst>
          </a:custGeom>
          <a:solidFill>
            <a:srgbClr val="E6A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618875" y="1627454"/>
            <a:ext cx="781273" cy="257265"/>
          </a:xfrm>
          <a:custGeom>
            <a:avLst/>
            <a:gdLst/>
            <a:ahLst/>
            <a:cxnLst/>
            <a:rect l="l" t="t" r="r" b="b"/>
            <a:pathLst>
              <a:path w="1024254" h="337819">
                <a:moveTo>
                  <a:pt x="322389" y="0"/>
                </a:moveTo>
                <a:lnTo>
                  <a:pt x="317487" y="4622"/>
                </a:lnTo>
                <a:lnTo>
                  <a:pt x="311378" y="8051"/>
                </a:lnTo>
                <a:lnTo>
                  <a:pt x="60744" y="67030"/>
                </a:lnTo>
                <a:lnTo>
                  <a:pt x="36234" y="77403"/>
                </a:lnTo>
                <a:lnTo>
                  <a:pt x="17022" y="94805"/>
                </a:lnTo>
                <a:lnTo>
                  <a:pt x="4485" y="117494"/>
                </a:lnTo>
                <a:lnTo>
                  <a:pt x="0" y="143725"/>
                </a:lnTo>
                <a:lnTo>
                  <a:pt x="0" y="297980"/>
                </a:lnTo>
                <a:lnTo>
                  <a:pt x="3094" y="313313"/>
                </a:lnTo>
                <a:lnTo>
                  <a:pt x="11533" y="325835"/>
                </a:lnTo>
                <a:lnTo>
                  <a:pt x="24051" y="334279"/>
                </a:lnTo>
                <a:lnTo>
                  <a:pt x="39382" y="337375"/>
                </a:lnTo>
                <a:lnTo>
                  <a:pt x="984796" y="337375"/>
                </a:lnTo>
                <a:lnTo>
                  <a:pt x="1000132" y="334279"/>
                </a:lnTo>
                <a:lnTo>
                  <a:pt x="1012650" y="325835"/>
                </a:lnTo>
                <a:lnTo>
                  <a:pt x="1021086" y="313313"/>
                </a:lnTo>
                <a:lnTo>
                  <a:pt x="1024178" y="297980"/>
                </a:lnTo>
                <a:lnTo>
                  <a:pt x="1024178" y="143725"/>
                </a:lnTo>
                <a:lnTo>
                  <a:pt x="1020252" y="120726"/>
                </a:lnTo>
                <a:lnTo>
                  <a:pt x="512089" y="120726"/>
                </a:lnTo>
                <a:lnTo>
                  <a:pt x="322389" y="0"/>
                </a:lnTo>
                <a:close/>
              </a:path>
              <a:path w="1024254" h="337819">
                <a:moveTo>
                  <a:pt x="709498" y="5562"/>
                </a:moveTo>
                <a:lnTo>
                  <a:pt x="512089" y="120726"/>
                </a:lnTo>
                <a:lnTo>
                  <a:pt x="1020252" y="120726"/>
                </a:lnTo>
                <a:lnTo>
                  <a:pt x="987956" y="77403"/>
                </a:lnTo>
                <a:lnTo>
                  <a:pt x="716051" y="8813"/>
                </a:lnTo>
                <a:lnTo>
                  <a:pt x="712660" y="7353"/>
                </a:lnTo>
                <a:lnTo>
                  <a:pt x="709498" y="5562"/>
                </a:lnTo>
                <a:close/>
              </a:path>
            </a:pathLst>
          </a:custGeom>
          <a:solidFill>
            <a:srgbClr val="EEF1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874277" y="1524388"/>
            <a:ext cx="270757" cy="122346"/>
          </a:xfrm>
          <a:custGeom>
            <a:avLst/>
            <a:gdLst/>
            <a:ahLst/>
            <a:cxnLst/>
            <a:rect l="l" t="t" r="r" b="b"/>
            <a:pathLst>
              <a:path w="354965" h="160655">
                <a:moveTo>
                  <a:pt x="354520" y="0"/>
                </a:moveTo>
                <a:lnTo>
                  <a:pt x="0" y="0"/>
                </a:lnTo>
                <a:lnTo>
                  <a:pt x="0" y="145465"/>
                </a:lnTo>
                <a:lnTo>
                  <a:pt x="149600" y="160518"/>
                </a:lnTo>
                <a:lnTo>
                  <a:pt x="260999" y="115190"/>
                </a:lnTo>
                <a:lnTo>
                  <a:pt x="330528" y="54777"/>
                </a:lnTo>
                <a:lnTo>
                  <a:pt x="354520" y="24574"/>
                </a:lnTo>
                <a:lnTo>
                  <a:pt x="354520" y="0"/>
                </a:lnTo>
                <a:close/>
              </a:path>
            </a:pathLst>
          </a:custGeom>
          <a:solidFill>
            <a:srgbClr val="D29B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814176" y="1179412"/>
            <a:ext cx="390879" cy="420232"/>
          </a:xfrm>
          <a:custGeom>
            <a:avLst/>
            <a:gdLst/>
            <a:ahLst/>
            <a:cxnLst/>
            <a:rect l="l" t="t" r="r" b="b"/>
            <a:pathLst>
              <a:path w="512445" h="551814">
                <a:moveTo>
                  <a:pt x="512102" y="0"/>
                </a:moveTo>
                <a:lnTo>
                  <a:pt x="0" y="0"/>
                </a:lnTo>
                <a:lnTo>
                  <a:pt x="17170" y="377583"/>
                </a:lnTo>
                <a:lnTo>
                  <a:pt x="30749" y="427464"/>
                </a:lnTo>
                <a:lnTo>
                  <a:pt x="64312" y="466763"/>
                </a:lnTo>
                <a:lnTo>
                  <a:pt x="145757" y="527850"/>
                </a:lnTo>
                <a:lnTo>
                  <a:pt x="197675" y="549949"/>
                </a:lnTo>
                <a:lnTo>
                  <a:pt x="216661" y="551484"/>
                </a:lnTo>
                <a:lnTo>
                  <a:pt x="295452" y="551484"/>
                </a:lnTo>
                <a:lnTo>
                  <a:pt x="350234" y="538015"/>
                </a:lnTo>
                <a:lnTo>
                  <a:pt x="447789" y="466763"/>
                </a:lnTo>
                <a:lnTo>
                  <a:pt x="481358" y="427464"/>
                </a:lnTo>
                <a:lnTo>
                  <a:pt x="494944" y="377583"/>
                </a:lnTo>
                <a:lnTo>
                  <a:pt x="512102" y="0"/>
                </a:lnTo>
                <a:close/>
              </a:path>
            </a:pathLst>
          </a:custGeom>
          <a:solidFill>
            <a:srgbClr val="EFC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814175" y="1179403"/>
            <a:ext cx="322100" cy="420232"/>
          </a:xfrm>
          <a:custGeom>
            <a:avLst/>
            <a:gdLst/>
            <a:ahLst/>
            <a:cxnLst/>
            <a:rect l="l" t="t" r="r" b="b"/>
            <a:pathLst>
              <a:path w="422275" h="551814">
                <a:moveTo>
                  <a:pt x="421957" y="0"/>
                </a:moveTo>
                <a:lnTo>
                  <a:pt x="0" y="0"/>
                </a:lnTo>
                <a:lnTo>
                  <a:pt x="17170" y="377596"/>
                </a:lnTo>
                <a:lnTo>
                  <a:pt x="30751" y="427472"/>
                </a:lnTo>
                <a:lnTo>
                  <a:pt x="64325" y="466775"/>
                </a:lnTo>
                <a:lnTo>
                  <a:pt x="145757" y="527850"/>
                </a:lnTo>
                <a:lnTo>
                  <a:pt x="197675" y="549960"/>
                </a:lnTo>
                <a:lnTo>
                  <a:pt x="216662" y="551497"/>
                </a:lnTo>
                <a:lnTo>
                  <a:pt x="256057" y="551497"/>
                </a:lnTo>
                <a:lnTo>
                  <a:pt x="228639" y="542515"/>
                </a:lnTo>
                <a:lnTo>
                  <a:pt x="197441" y="517460"/>
                </a:lnTo>
                <a:lnTo>
                  <a:pt x="168135" y="479170"/>
                </a:lnTo>
                <a:lnTo>
                  <a:pt x="146391" y="430481"/>
                </a:lnTo>
                <a:lnTo>
                  <a:pt x="137883" y="374230"/>
                </a:lnTo>
                <a:lnTo>
                  <a:pt x="137883" y="137871"/>
                </a:lnTo>
                <a:lnTo>
                  <a:pt x="152650" y="100949"/>
                </a:lnTo>
                <a:lnTo>
                  <a:pt x="196964" y="78790"/>
                </a:lnTo>
                <a:lnTo>
                  <a:pt x="247928" y="76269"/>
                </a:lnTo>
                <a:lnTo>
                  <a:pt x="302127" y="68075"/>
                </a:lnTo>
                <a:lnTo>
                  <a:pt x="353343" y="53262"/>
                </a:lnTo>
                <a:lnTo>
                  <a:pt x="395359" y="30885"/>
                </a:lnTo>
                <a:lnTo>
                  <a:pt x="421957" y="0"/>
                </a:lnTo>
                <a:close/>
              </a:path>
            </a:pathLst>
          </a:custGeom>
          <a:solidFill>
            <a:srgbClr val="E6A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618878" y="1699727"/>
            <a:ext cx="135204" cy="18465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264889" y="1699727"/>
            <a:ext cx="135214" cy="1846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829204" y="1592259"/>
            <a:ext cx="360573" cy="29211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100565" y="1049245"/>
            <a:ext cx="153542" cy="325450"/>
          </a:xfrm>
          <a:custGeom>
            <a:avLst/>
            <a:gdLst/>
            <a:ahLst/>
            <a:cxnLst/>
            <a:rect l="l" t="t" r="r" b="b"/>
            <a:pathLst>
              <a:path w="201295" h="427355">
                <a:moveTo>
                  <a:pt x="122138" y="0"/>
                </a:moveTo>
                <a:lnTo>
                  <a:pt x="0" y="40427"/>
                </a:lnTo>
                <a:lnTo>
                  <a:pt x="18465" y="170919"/>
                </a:lnTo>
                <a:lnTo>
                  <a:pt x="60877" y="193208"/>
                </a:lnTo>
                <a:lnTo>
                  <a:pt x="88939" y="233118"/>
                </a:lnTo>
                <a:lnTo>
                  <a:pt x="105615" y="280575"/>
                </a:lnTo>
                <a:lnTo>
                  <a:pt x="113868" y="325502"/>
                </a:lnTo>
                <a:lnTo>
                  <a:pt x="116662" y="357825"/>
                </a:lnTo>
                <a:lnTo>
                  <a:pt x="116967" y="364683"/>
                </a:lnTo>
                <a:lnTo>
                  <a:pt x="119164" y="371313"/>
                </a:lnTo>
                <a:lnTo>
                  <a:pt x="155041" y="426977"/>
                </a:lnTo>
                <a:lnTo>
                  <a:pt x="149463" y="378416"/>
                </a:lnTo>
                <a:lnTo>
                  <a:pt x="151707" y="347867"/>
                </a:lnTo>
                <a:lnTo>
                  <a:pt x="165467" y="322401"/>
                </a:lnTo>
                <a:lnTo>
                  <a:pt x="194437" y="289093"/>
                </a:lnTo>
                <a:lnTo>
                  <a:pt x="201128" y="101020"/>
                </a:lnTo>
                <a:lnTo>
                  <a:pt x="183105" y="12426"/>
                </a:lnTo>
                <a:lnTo>
                  <a:pt x="122138" y="0"/>
                </a:lnTo>
                <a:close/>
              </a:path>
            </a:pathLst>
          </a:custGeom>
          <a:solidFill>
            <a:srgbClr val="7854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172808" y="1329399"/>
            <a:ext cx="61288" cy="1199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767741" y="1014415"/>
            <a:ext cx="407347" cy="360268"/>
          </a:xfrm>
          <a:custGeom>
            <a:avLst/>
            <a:gdLst/>
            <a:ahLst/>
            <a:cxnLst/>
            <a:rect l="l" t="t" r="r" b="b"/>
            <a:pathLst>
              <a:path w="534034" h="473075">
                <a:moveTo>
                  <a:pt x="316925" y="0"/>
                </a:moveTo>
                <a:lnTo>
                  <a:pt x="274359" y="2697"/>
                </a:lnTo>
                <a:lnTo>
                  <a:pt x="224088" y="9378"/>
                </a:lnTo>
                <a:lnTo>
                  <a:pt x="171383" y="19798"/>
                </a:lnTo>
                <a:lnTo>
                  <a:pt x="121514" y="33712"/>
                </a:lnTo>
                <a:lnTo>
                  <a:pt x="79753" y="50876"/>
                </a:lnTo>
                <a:lnTo>
                  <a:pt x="108886" y="70777"/>
                </a:lnTo>
                <a:lnTo>
                  <a:pt x="36586" y="153064"/>
                </a:lnTo>
                <a:lnTo>
                  <a:pt x="5945" y="239271"/>
                </a:lnTo>
                <a:lnTo>
                  <a:pt x="0" y="307242"/>
                </a:lnTo>
                <a:lnTo>
                  <a:pt x="1787" y="334822"/>
                </a:lnTo>
                <a:lnTo>
                  <a:pt x="24563" y="372987"/>
                </a:lnTo>
                <a:lnTo>
                  <a:pt x="36258" y="418538"/>
                </a:lnTo>
                <a:lnTo>
                  <a:pt x="40567" y="456702"/>
                </a:lnTo>
                <a:lnTo>
                  <a:pt x="41183" y="472706"/>
                </a:lnTo>
                <a:lnTo>
                  <a:pt x="80565" y="433298"/>
                </a:lnTo>
                <a:lnTo>
                  <a:pt x="72945" y="366828"/>
                </a:lnTo>
                <a:lnTo>
                  <a:pt x="76560" y="328260"/>
                </a:lnTo>
                <a:lnTo>
                  <a:pt x="96951" y="302821"/>
                </a:lnTo>
                <a:lnTo>
                  <a:pt x="139658" y="275742"/>
                </a:lnTo>
                <a:lnTo>
                  <a:pt x="189905" y="255524"/>
                </a:lnTo>
                <a:lnTo>
                  <a:pt x="237837" y="250658"/>
                </a:lnTo>
                <a:lnTo>
                  <a:pt x="405031" y="250658"/>
                </a:lnTo>
                <a:lnTo>
                  <a:pt x="458210" y="237123"/>
                </a:lnTo>
                <a:lnTo>
                  <a:pt x="496874" y="215498"/>
                </a:lnTo>
                <a:lnTo>
                  <a:pt x="521127" y="187564"/>
                </a:lnTo>
                <a:lnTo>
                  <a:pt x="532762" y="154672"/>
                </a:lnTo>
                <a:lnTo>
                  <a:pt x="533574" y="118173"/>
                </a:lnTo>
                <a:lnTo>
                  <a:pt x="526687" y="95639"/>
                </a:lnTo>
                <a:lnTo>
                  <a:pt x="509481" y="69549"/>
                </a:lnTo>
                <a:lnTo>
                  <a:pt x="480928" y="43422"/>
                </a:lnTo>
                <a:lnTo>
                  <a:pt x="440003" y="20776"/>
                </a:lnTo>
                <a:lnTo>
                  <a:pt x="385677" y="5129"/>
                </a:lnTo>
                <a:lnTo>
                  <a:pt x="316925" y="0"/>
                </a:lnTo>
                <a:close/>
              </a:path>
              <a:path w="534034" h="473075">
                <a:moveTo>
                  <a:pt x="405031" y="250658"/>
                </a:moveTo>
                <a:lnTo>
                  <a:pt x="237837" y="250658"/>
                </a:lnTo>
                <a:lnTo>
                  <a:pt x="330463" y="256044"/>
                </a:lnTo>
                <a:lnTo>
                  <a:pt x="403338" y="251089"/>
                </a:lnTo>
                <a:lnTo>
                  <a:pt x="405031" y="250658"/>
                </a:lnTo>
                <a:close/>
              </a:path>
            </a:pathLst>
          </a:custGeom>
          <a:solidFill>
            <a:srgbClr val="694A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767747" y="1068324"/>
            <a:ext cx="306600" cy="306107"/>
          </a:xfrm>
          <a:custGeom>
            <a:avLst/>
            <a:gdLst/>
            <a:ahLst/>
            <a:cxnLst/>
            <a:rect l="l" t="t" r="r" b="b"/>
            <a:pathLst>
              <a:path w="401954" h="401955">
                <a:moveTo>
                  <a:pt x="108876" y="0"/>
                </a:moveTo>
                <a:lnTo>
                  <a:pt x="36577" y="82281"/>
                </a:lnTo>
                <a:lnTo>
                  <a:pt x="5941" y="168489"/>
                </a:lnTo>
                <a:lnTo>
                  <a:pt x="0" y="236463"/>
                </a:lnTo>
                <a:lnTo>
                  <a:pt x="1789" y="264045"/>
                </a:lnTo>
                <a:lnTo>
                  <a:pt x="24557" y="302202"/>
                </a:lnTo>
                <a:lnTo>
                  <a:pt x="36249" y="347749"/>
                </a:lnTo>
                <a:lnTo>
                  <a:pt x="40557" y="385912"/>
                </a:lnTo>
                <a:lnTo>
                  <a:pt x="41172" y="401916"/>
                </a:lnTo>
                <a:lnTo>
                  <a:pt x="80567" y="362521"/>
                </a:lnTo>
                <a:lnTo>
                  <a:pt x="72939" y="296051"/>
                </a:lnTo>
                <a:lnTo>
                  <a:pt x="76551" y="257481"/>
                </a:lnTo>
                <a:lnTo>
                  <a:pt x="96941" y="232039"/>
                </a:lnTo>
                <a:lnTo>
                  <a:pt x="139648" y="204952"/>
                </a:lnTo>
                <a:lnTo>
                  <a:pt x="189894" y="184740"/>
                </a:lnTo>
                <a:lnTo>
                  <a:pt x="237828" y="179873"/>
                </a:lnTo>
                <a:lnTo>
                  <a:pt x="392360" y="179873"/>
                </a:lnTo>
                <a:lnTo>
                  <a:pt x="356077" y="177815"/>
                </a:lnTo>
                <a:lnTo>
                  <a:pt x="314288" y="169056"/>
                </a:lnTo>
                <a:lnTo>
                  <a:pt x="310801" y="168021"/>
                </a:lnTo>
                <a:lnTo>
                  <a:pt x="68261" y="168021"/>
                </a:lnTo>
                <a:lnTo>
                  <a:pt x="57130" y="119004"/>
                </a:lnTo>
                <a:lnTo>
                  <a:pt x="57650" y="85163"/>
                </a:lnTo>
                <a:lnTo>
                  <a:pt x="73630" y="50745"/>
                </a:lnTo>
                <a:lnTo>
                  <a:pt x="108876" y="0"/>
                </a:lnTo>
                <a:close/>
              </a:path>
              <a:path w="401954" h="401955">
                <a:moveTo>
                  <a:pt x="392360" y="179873"/>
                </a:moveTo>
                <a:lnTo>
                  <a:pt x="237828" y="179873"/>
                </a:lnTo>
                <a:lnTo>
                  <a:pt x="330465" y="185254"/>
                </a:lnTo>
                <a:lnTo>
                  <a:pt x="349950" y="184927"/>
                </a:lnTo>
                <a:lnTo>
                  <a:pt x="368227" y="183975"/>
                </a:lnTo>
                <a:lnTo>
                  <a:pt x="385377" y="182447"/>
                </a:lnTo>
                <a:lnTo>
                  <a:pt x="401484" y="180390"/>
                </a:lnTo>
                <a:lnTo>
                  <a:pt x="392360" y="179873"/>
                </a:lnTo>
                <a:close/>
              </a:path>
              <a:path w="401954" h="401955">
                <a:moveTo>
                  <a:pt x="157857" y="136963"/>
                </a:moveTo>
                <a:lnTo>
                  <a:pt x="115068" y="145868"/>
                </a:lnTo>
                <a:lnTo>
                  <a:pt x="68261" y="168021"/>
                </a:lnTo>
                <a:lnTo>
                  <a:pt x="310801" y="168021"/>
                </a:lnTo>
                <a:lnTo>
                  <a:pt x="236473" y="145945"/>
                </a:lnTo>
                <a:lnTo>
                  <a:pt x="197901" y="138069"/>
                </a:lnTo>
                <a:lnTo>
                  <a:pt x="157857" y="136963"/>
                </a:lnTo>
                <a:close/>
              </a:path>
            </a:pathLst>
          </a:custGeom>
          <a:solidFill>
            <a:srgbClr val="5A41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784885" y="1329399"/>
            <a:ext cx="61280" cy="1199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084606" y="1854374"/>
            <a:ext cx="135621" cy="30466"/>
          </a:xfrm>
          <a:custGeom>
            <a:avLst/>
            <a:gdLst/>
            <a:ahLst/>
            <a:cxnLst/>
            <a:rect l="l" t="t" r="r" b="b"/>
            <a:pathLst>
              <a:path w="177800" h="40005">
                <a:moveTo>
                  <a:pt x="157568" y="0"/>
                </a:moveTo>
                <a:lnTo>
                  <a:pt x="19697" y="0"/>
                </a:lnTo>
                <a:lnTo>
                  <a:pt x="12028" y="1547"/>
                </a:lnTo>
                <a:lnTo>
                  <a:pt x="5767" y="5767"/>
                </a:lnTo>
                <a:lnTo>
                  <a:pt x="1547" y="12028"/>
                </a:lnTo>
                <a:lnTo>
                  <a:pt x="0" y="19697"/>
                </a:lnTo>
                <a:lnTo>
                  <a:pt x="0" y="39395"/>
                </a:lnTo>
                <a:lnTo>
                  <a:pt x="177266" y="39395"/>
                </a:lnTo>
                <a:lnTo>
                  <a:pt x="177266" y="19697"/>
                </a:lnTo>
                <a:lnTo>
                  <a:pt x="175717" y="12028"/>
                </a:lnTo>
                <a:lnTo>
                  <a:pt x="171494" y="5767"/>
                </a:lnTo>
                <a:lnTo>
                  <a:pt x="165232" y="1547"/>
                </a:lnTo>
                <a:lnTo>
                  <a:pt x="157568" y="0"/>
                </a:lnTo>
                <a:close/>
              </a:path>
            </a:pathLst>
          </a:custGeom>
          <a:solidFill>
            <a:srgbClr val="E3EA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49277" y="2712315"/>
            <a:ext cx="8544114" cy="0"/>
          </a:xfrm>
          <a:custGeom>
            <a:avLst/>
            <a:gdLst/>
            <a:ahLst/>
            <a:cxnLst/>
            <a:rect l="l" t="t" r="r" b="b"/>
            <a:pathLst>
              <a:path w="11201400">
                <a:moveTo>
                  <a:pt x="0" y="0"/>
                </a:moveTo>
                <a:lnTo>
                  <a:pt x="11201222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39602" y="2660408"/>
            <a:ext cx="103992" cy="10381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210849" y="2660408"/>
            <a:ext cx="103982" cy="10381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580118" y="2660408"/>
            <a:ext cx="103982" cy="10381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 txBox="1"/>
          <p:nvPr/>
        </p:nvSpPr>
        <p:spPr>
          <a:xfrm>
            <a:off x="4893608" y="4404168"/>
            <a:ext cx="2403880" cy="529148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5000"/>
              </a:lnSpc>
              <a:spcBef>
                <a:spcPts val="76"/>
              </a:spcBef>
            </a:pPr>
            <a:r>
              <a:rPr sz="900" dirty="0">
                <a:latin typeface="Gotham Pro"/>
                <a:cs typeface="Gotham Pro"/>
              </a:rPr>
              <a:t>Принятие решения о </a:t>
            </a:r>
            <a:r>
              <a:rPr sz="900" spc="-4" dirty="0">
                <a:latin typeface="Gotham Pro"/>
                <a:cs typeface="Gotham Pro"/>
              </a:rPr>
              <a:t>подаче</a:t>
            </a:r>
            <a:r>
              <a:rPr sz="900" spc="-65" dirty="0">
                <a:latin typeface="Gotham Pro"/>
                <a:cs typeface="Gotham Pro"/>
              </a:rPr>
              <a:t> </a:t>
            </a:r>
            <a:r>
              <a:rPr sz="900" dirty="0" err="1">
                <a:latin typeface="Gotham Pro"/>
                <a:cs typeface="Gotham Pro"/>
              </a:rPr>
              <a:t>апелляции</a:t>
            </a:r>
            <a:r>
              <a:rPr sz="900" dirty="0">
                <a:latin typeface="Gotham Pro"/>
                <a:cs typeface="Gotham Pro"/>
              </a:rPr>
              <a:t>  </a:t>
            </a:r>
            <a:r>
              <a:rPr lang="ru-RU" sz="900" dirty="0">
                <a:latin typeface="Gotham Pro"/>
                <a:cs typeface="Gotham Pro"/>
              </a:rPr>
              <a:t/>
            </a:r>
            <a:br>
              <a:rPr lang="ru-RU" sz="900" dirty="0">
                <a:latin typeface="Gotham Pro"/>
                <a:cs typeface="Gotham Pro"/>
              </a:rPr>
            </a:br>
            <a:r>
              <a:rPr sz="900" dirty="0">
                <a:latin typeface="Gotham Pro"/>
                <a:cs typeface="Gotham Pro"/>
              </a:rPr>
              <a:t>и </a:t>
            </a:r>
            <a:r>
              <a:rPr sz="900" spc="-4" dirty="0">
                <a:latin typeface="Gotham Pro"/>
                <a:cs typeface="Gotham Pro"/>
              </a:rPr>
              <a:t>составление </a:t>
            </a:r>
            <a:r>
              <a:rPr sz="900" dirty="0">
                <a:latin typeface="Gotham Pro"/>
                <a:cs typeface="Gotham Pro"/>
              </a:rPr>
              <a:t>заявления с перечнем  причин и</a:t>
            </a:r>
            <a:r>
              <a:rPr sz="900" spc="-8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обоснованием</a:t>
            </a:r>
          </a:p>
        </p:txBody>
      </p:sp>
      <p:sp>
        <p:nvSpPr>
          <p:cNvPr id="154" name="object 154"/>
          <p:cNvSpPr txBox="1"/>
          <p:nvPr/>
        </p:nvSpPr>
        <p:spPr>
          <a:xfrm>
            <a:off x="4893627" y="5215077"/>
            <a:ext cx="349708" cy="29788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b="1" dirty="0">
                <a:latin typeface="Gotham Pro"/>
                <a:cs typeface="Gotham Pro"/>
              </a:rPr>
              <a:t>04</a:t>
            </a:r>
            <a:endParaRPr>
              <a:latin typeface="Gotham Pro"/>
              <a:cs typeface="Gotham Pro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4893621" y="5075839"/>
            <a:ext cx="103992" cy="10382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 txBox="1"/>
          <p:nvPr/>
        </p:nvSpPr>
        <p:spPr>
          <a:xfrm>
            <a:off x="839589" y="4404168"/>
            <a:ext cx="3398271" cy="541611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5000"/>
              </a:lnSpc>
              <a:spcBef>
                <a:spcPts val="76"/>
              </a:spcBef>
            </a:pPr>
            <a:r>
              <a:rPr sz="900" dirty="0">
                <a:latin typeface="Gotham Pro"/>
                <a:cs typeface="Gotham Pro"/>
              </a:rPr>
              <a:t>Назначение даты апелляции и при наличии</a:t>
            </a:r>
            <a:r>
              <a:rPr sz="900" spc="-61" dirty="0">
                <a:latin typeface="Gotham Pro"/>
                <a:cs typeface="Gotham Pro"/>
              </a:rPr>
              <a:t> </a:t>
            </a:r>
            <a:r>
              <a:rPr sz="900" spc="-8" dirty="0">
                <a:latin typeface="Gotham Pro"/>
                <a:cs typeface="Gotham Pro"/>
              </a:rPr>
              <a:t>технической  возможности </a:t>
            </a:r>
            <a:r>
              <a:rPr sz="900" dirty="0">
                <a:latin typeface="Gotham Pro"/>
                <a:cs typeface="Gotham Pro"/>
              </a:rPr>
              <a:t>заседание Апелляционной </a:t>
            </a:r>
            <a:r>
              <a:rPr sz="900" spc="-4" dirty="0">
                <a:latin typeface="Gotham Pro"/>
                <a:cs typeface="Gotham Pro"/>
              </a:rPr>
              <a:t>комиссии  </a:t>
            </a:r>
            <a:r>
              <a:rPr sz="900" spc="-23" dirty="0">
                <a:latin typeface="Gotham Pro"/>
                <a:cs typeface="Gotham Pro"/>
              </a:rPr>
              <a:t>может </a:t>
            </a:r>
            <a:r>
              <a:rPr sz="900" spc="-4" dirty="0">
                <a:latin typeface="Gotham Pro"/>
                <a:cs typeface="Gotham Pro"/>
              </a:rPr>
              <a:t>проводится </a:t>
            </a:r>
            <a:r>
              <a:rPr sz="900" dirty="0">
                <a:latin typeface="Gotham Pro"/>
                <a:cs typeface="Gotham Pro"/>
              </a:rPr>
              <a:t>в </a:t>
            </a:r>
            <a:r>
              <a:rPr sz="900" spc="-8" dirty="0">
                <a:latin typeface="Gotham Pro"/>
                <a:cs typeface="Gotham Pro"/>
              </a:rPr>
              <a:t>режиме</a:t>
            </a:r>
            <a:r>
              <a:rPr sz="900" spc="23" dirty="0">
                <a:latin typeface="Gotham Pro"/>
                <a:cs typeface="Gotham Pro"/>
              </a:rPr>
              <a:t> </a:t>
            </a:r>
            <a:r>
              <a:rPr sz="900" spc="-11" dirty="0">
                <a:latin typeface="Gotham Pro"/>
                <a:cs typeface="Gotham Pro"/>
              </a:rPr>
              <a:t>ВКС</a:t>
            </a:r>
            <a:endParaRPr sz="900" dirty="0">
              <a:latin typeface="Gotham Pro"/>
              <a:cs typeface="Gotham Pro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856380" y="5215077"/>
            <a:ext cx="335662" cy="29788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b="1" dirty="0">
                <a:latin typeface="Gotham Pro"/>
                <a:cs typeface="Gotham Pro"/>
              </a:rPr>
              <a:t>05</a:t>
            </a:r>
            <a:endParaRPr>
              <a:latin typeface="Gotham Pro"/>
              <a:cs typeface="Gotham Pro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839602" y="5075839"/>
            <a:ext cx="103992" cy="10382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9341268" y="2660408"/>
            <a:ext cx="103982" cy="10381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814841" y="963528"/>
            <a:ext cx="1106662" cy="126040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144700" y="1238102"/>
            <a:ext cx="444158" cy="599640"/>
          </a:xfrm>
          <a:custGeom>
            <a:avLst/>
            <a:gdLst/>
            <a:ahLst/>
            <a:cxnLst/>
            <a:rect l="l" t="t" r="r" b="b"/>
            <a:pathLst>
              <a:path w="582295" h="787400">
                <a:moveTo>
                  <a:pt x="582028" y="787400"/>
                </a:moveTo>
                <a:lnTo>
                  <a:pt x="0" y="787400"/>
                </a:lnTo>
                <a:lnTo>
                  <a:pt x="0" y="0"/>
                </a:lnTo>
                <a:lnTo>
                  <a:pt x="582028" y="0"/>
                </a:lnTo>
                <a:lnTo>
                  <a:pt x="582028" y="787400"/>
                </a:lnTo>
                <a:close/>
              </a:path>
            </a:pathLst>
          </a:custGeom>
          <a:solidFill>
            <a:srgbClr val="FBF8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185958" y="1310016"/>
            <a:ext cx="286257" cy="0"/>
          </a:xfrm>
          <a:custGeom>
            <a:avLst/>
            <a:gdLst/>
            <a:ahLst/>
            <a:cxnLst/>
            <a:rect l="l" t="t" r="r" b="b"/>
            <a:pathLst>
              <a:path w="375284">
                <a:moveTo>
                  <a:pt x="0" y="0"/>
                </a:moveTo>
                <a:lnTo>
                  <a:pt x="375272" y="0"/>
                </a:lnTo>
              </a:path>
            </a:pathLst>
          </a:custGeom>
          <a:ln w="19621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185958" y="1362789"/>
            <a:ext cx="286257" cy="0"/>
          </a:xfrm>
          <a:custGeom>
            <a:avLst/>
            <a:gdLst/>
            <a:ahLst/>
            <a:cxnLst/>
            <a:rect l="l" t="t" r="r" b="b"/>
            <a:pathLst>
              <a:path w="375284">
                <a:moveTo>
                  <a:pt x="0" y="0"/>
                </a:moveTo>
                <a:lnTo>
                  <a:pt x="375272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185967" y="1417346"/>
            <a:ext cx="225228" cy="0"/>
          </a:xfrm>
          <a:custGeom>
            <a:avLst/>
            <a:gdLst/>
            <a:ahLst/>
            <a:cxnLst/>
            <a:rect l="l" t="t" r="r" b="b"/>
            <a:pathLst>
              <a:path w="295275">
                <a:moveTo>
                  <a:pt x="0" y="0"/>
                </a:moveTo>
                <a:lnTo>
                  <a:pt x="295135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185959" y="1399164"/>
            <a:ext cx="323068" cy="0"/>
          </a:xfrm>
          <a:custGeom>
            <a:avLst/>
            <a:gdLst/>
            <a:ahLst/>
            <a:cxnLst/>
            <a:rect l="l" t="t" r="r" b="b"/>
            <a:pathLst>
              <a:path w="423545">
                <a:moveTo>
                  <a:pt x="0" y="0"/>
                </a:moveTo>
                <a:lnTo>
                  <a:pt x="423430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185958" y="1380972"/>
            <a:ext cx="350677" cy="0"/>
          </a:xfrm>
          <a:custGeom>
            <a:avLst/>
            <a:gdLst/>
            <a:ahLst/>
            <a:cxnLst/>
            <a:rect l="l" t="t" r="r" b="b"/>
            <a:pathLst>
              <a:path w="459740">
                <a:moveTo>
                  <a:pt x="0" y="0"/>
                </a:moveTo>
                <a:lnTo>
                  <a:pt x="459295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185958" y="1453721"/>
            <a:ext cx="305147" cy="0"/>
          </a:xfrm>
          <a:custGeom>
            <a:avLst/>
            <a:gdLst/>
            <a:ahLst/>
            <a:cxnLst/>
            <a:rect l="l" t="t" r="r" b="b"/>
            <a:pathLst>
              <a:path w="400050">
                <a:moveTo>
                  <a:pt x="0" y="0"/>
                </a:moveTo>
                <a:lnTo>
                  <a:pt x="399999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185968" y="1508279"/>
            <a:ext cx="248477" cy="0"/>
          </a:xfrm>
          <a:custGeom>
            <a:avLst/>
            <a:gdLst/>
            <a:ahLst/>
            <a:cxnLst/>
            <a:rect l="l" t="t" r="r" b="b"/>
            <a:pathLst>
              <a:path w="325754">
                <a:moveTo>
                  <a:pt x="0" y="0"/>
                </a:moveTo>
                <a:lnTo>
                  <a:pt x="325285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185959" y="1490087"/>
            <a:ext cx="323068" cy="0"/>
          </a:xfrm>
          <a:custGeom>
            <a:avLst/>
            <a:gdLst/>
            <a:ahLst/>
            <a:cxnLst/>
            <a:rect l="l" t="t" r="r" b="b"/>
            <a:pathLst>
              <a:path w="423545">
                <a:moveTo>
                  <a:pt x="0" y="0"/>
                </a:moveTo>
                <a:lnTo>
                  <a:pt x="423430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185958" y="1471904"/>
            <a:ext cx="278991" cy="0"/>
          </a:xfrm>
          <a:custGeom>
            <a:avLst/>
            <a:gdLst/>
            <a:ahLst/>
            <a:cxnLst/>
            <a:rect l="l" t="t" r="r" b="b"/>
            <a:pathLst>
              <a:path w="365759">
                <a:moveTo>
                  <a:pt x="0" y="0"/>
                </a:moveTo>
                <a:lnTo>
                  <a:pt x="365315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185958" y="1708327"/>
            <a:ext cx="305147" cy="0"/>
          </a:xfrm>
          <a:custGeom>
            <a:avLst/>
            <a:gdLst/>
            <a:ahLst/>
            <a:cxnLst/>
            <a:rect l="l" t="t" r="r" b="b"/>
            <a:pathLst>
              <a:path w="400050">
                <a:moveTo>
                  <a:pt x="0" y="0"/>
                </a:moveTo>
                <a:lnTo>
                  <a:pt x="399999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185968" y="1762884"/>
            <a:ext cx="248477" cy="0"/>
          </a:xfrm>
          <a:custGeom>
            <a:avLst/>
            <a:gdLst/>
            <a:ahLst/>
            <a:cxnLst/>
            <a:rect l="l" t="t" r="r" b="b"/>
            <a:pathLst>
              <a:path w="325754">
                <a:moveTo>
                  <a:pt x="0" y="0"/>
                </a:moveTo>
                <a:lnTo>
                  <a:pt x="325285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185959" y="1744702"/>
            <a:ext cx="323068" cy="0"/>
          </a:xfrm>
          <a:custGeom>
            <a:avLst/>
            <a:gdLst/>
            <a:ahLst/>
            <a:cxnLst/>
            <a:rect l="l" t="t" r="r" b="b"/>
            <a:pathLst>
              <a:path w="423545">
                <a:moveTo>
                  <a:pt x="0" y="0"/>
                </a:moveTo>
                <a:lnTo>
                  <a:pt x="423430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185958" y="1726519"/>
            <a:ext cx="278991" cy="0"/>
          </a:xfrm>
          <a:custGeom>
            <a:avLst/>
            <a:gdLst/>
            <a:ahLst/>
            <a:cxnLst/>
            <a:rect l="l" t="t" r="r" b="b"/>
            <a:pathLst>
              <a:path w="365759">
                <a:moveTo>
                  <a:pt x="0" y="0"/>
                </a:moveTo>
                <a:lnTo>
                  <a:pt x="365315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185958" y="1544655"/>
            <a:ext cx="286257" cy="0"/>
          </a:xfrm>
          <a:custGeom>
            <a:avLst/>
            <a:gdLst/>
            <a:ahLst/>
            <a:cxnLst/>
            <a:rect l="l" t="t" r="r" b="b"/>
            <a:pathLst>
              <a:path w="375284">
                <a:moveTo>
                  <a:pt x="0" y="0"/>
                </a:moveTo>
                <a:lnTo>
                  <a:pt x="375272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185958" y="1599212"/>
            <a:ext cx="317740" cy="0"/>
          </a:xfrm>
          <a:custGeom>
            <a:avLst/>
            <a:gdLst/>
            <a:ahLst/>
            <a:cxnLst/>
            <a:rect l="l" t="t" r="r" b="b"/>
            <a:pathLst>
              <a:path w="416559">
                <a:moveTo>
                  <a:pt x="0" y="0"/>
                </a:moveTo>
                <a:lnTo>
                  <a:pt x="416178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185959" y="1581029"/>
            <a:ext cx="323068" cy="0"/>
          </a:xfrm>
          <a:custGeom>
            <a:avLst/>
            <a:gdLst/>
            <a:ahLst/>
            <a:cxnLst/>
            <a:rect l="l" t="t" r="r" b="b"/>
            <a:pathLst>
              <a:path w="423545">
                <a:moveTo>
                  <a:pt x="0" y="0"/>
                </a:moveTo>
                <a:lnTo>
                  <a:pt x="423430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185958" y="1562430"/>
            <a:ext cx="312896" cy="0"/>
          </a:xfrm>
          <a:custGeom>
            <a:avLst/>
            <a:gdLst/>
            <a:ahLst/>
            <a:cxnLst/>
            <a:rect l="l" t="t" r="r" b="b"/>
            <a:pathLst>
              <a:path w="410209">
                <a:moveTo>
                  <a:pt x="0" y="0"/>
                </a:moveTo>
                <a:lnTo>
                  <a:pt x="409600" y="0"/>
                </a:lnTo>
              </a:path>
            </a:pathLst>
          </a:custGeom>
          <a:ln w="8737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185959" y="1617394"/>
            <a:ext cx="332755" cy="0"/>
          </a:xfrm>
          <a:custGeom>
            <a:avLst/>
            <a:gdLst/>
            <a:ahLst/>
            <a:cxnLst/>
            <a:rect l="l" t="t" r="r" b="b"/>
            <a:pathLst>
              <a:path w="436245">
                <a:moveTo>
                  <a:pt x="0" y="0"/>
                </a:moveTo>
                <a:lnTo>
                  <a:pt x="436105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185968" y="1671952"/>
            <a:ext cx="248477" cy="0"/>
          </a:xfrm>
          <a:custGeom>
            <a:avLst/>
            <a:gdLst/>
            <a:ahLst/>
            <a:cxnLst/>
            <a:rect l="l" t="t" r="r" b="b"/>
            <a:pathLst>
              <a:path w="325754">
                <a:moveTo>
                  <a:pt x="0" y="0"/>
                </a:moveTo>
                <a:lnTo>
                  <a:pt x="325285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185959" y="1653769"/>
            <a:ext cx="323068" cy="0"/>
          </a:xfrm>
          <a:custGeom>
            <a:avLst/>
            <a:gdLst/>
            <a:ahLst/>
            <a:cxnLst/>
            <a:rect l="l" t="t" r="r" b="b"/>
            <a:pathLst>
              <a:path w="423545">
                <a:moveTo>
                  <a:pt x="0" y="0"/>
                </a:moveTo>
                <a:lnTo>
                  <a:pt x="423430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185958" y="1635577"/>
            <a:ext cx="301272" cy="0"/>
          </a:xfrm>
          <a:custGeom>
            <a:avLst/>
            <a:gdLst/>
            <a:ahLst/>
            <a:cxnLst/>
            <a:rect l="l" t="t" r="r" b="b"/>
            <a:pathLst>
              <a:path w="394970">
                <a:moveTo>
                  <a:pt x="0" y="0"/>
                </a:moveTo>
                <a:lnTo>
                  <a:pt x="394411" y="0"/>
                </a:lnTo>
              </a:path>
            </a:pathLst>
          </a:custGeom>
          <a:ln w="9804">
            <a:solidFill>
              <a:srgbClr val="CCC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380300" y="1670850"/>
            <a:ext cx="98334" cy="11574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203527" y="1549464"/>
            <a:ext cx="199072" cy="17409"/>
          </a:xfrm>
          <a:custGeom>
            <a:avLst/>
            <a:gdLst/>
            <a:ahLst/>
            <a:cxnLst/>
            <a:rect l="l" t="t" r="r" b="b"/>
            <a:pathLst>
              <a:path w="260984" h="22860">
                <a:moveTo>
                  <a:pt x="9191" y="0"/>
                </a:moveTo>
                <a:lnTo>
                  <a:pt x="2294" y="2740"/>
                </a:lnTo>
                <a:lnTo>
                  <a:pt x="0" y="9210"/>
                </a:lnTo>
                <a:lnTo>
                  <a:pt x="2301" y="15837"/>
                </a:lnTo>
                <a:lnTo>
                  <a:pt x="9191" y="19050"/>
                </a:lnTo>
                <a:lnTo>
                  <a:pt x="106013" y="21549"/>
                </a:lnTo>
                <a:lnTo>
                  <a:pt x="202850" y="22463"/>
                </a:lnTo>
                <a:lnTo>
                  <a:pt x="251279" y="22326"/>
                </a:lnTo>
                <a:lnTo>
                  <a:pt x="258170" y="19300"/>
                </a:lnTo>
                <a:lnTo>
                  <a:pt x="260475" y="12734"/>
                </a:lnTo>
                <a:lnTo>
                  <a:pt x="258181" y="6203"/>
                </a:lnTo>
                <a:lnTo>
                  <a:pt x="251602" y="3413"/>
                </a:lnTo>
                <a:lnTo>
                  <a:pt x="202850" y="3413"/>
                </a:lnTo>
                <a:lnTo>
                  <a:pt x="106013" y="2499"/>
                </a:lnTo>
                <a:lnTo>
                  <a:pt x="9191" y="0"/>
                </a:lnTo>
                <a:close/>
              </a:path>
              <a:path w="260984" h="22860">
                <a:moveTo>
                  <a:pt x="251279" y="3276"/>
                </a:moveTo>
                <a:lnTo>
                  <a:pt x="202850" y="3413"/>
                </a:lnTo>
                <a:lnTo>
                  <a:pt x="251602" y="3413"/>
                </a:lnTo>
                <a:lnTo>
                  <a:pt x="251279" y="3276"/>
                </a:lnTo>
                <a:close/>
              </a:path>
            </a:pathLst>
          </a:custGeom>
          <a:solidFill>
            <a:srgbClr val="EE0F53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413623" y="1387850"/>
            <a:ext cx="128071" cy="9337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202818" y="1596785"/>
            <a:ext cx="119637" cy="18376"/>
          </a:xfrm>
          <a:custGeom>
            <a:avLst/>
            <a:gdLst/>
            <a:ahLst/>
            <a:cxnLst/>
            <a:rect l="l" t="t" r="r" b="b"/>
            <a:pathLst>
              <a:path w="156845" h="24130">
                <a:moveTo>
                  <a:pt x="147215" y="0"/>
                </a:moveTo>
                <a:lnTo>
                  <a:pt x="9191" y="4648"/>
                </a:lnTo>
                <a:lnTo>
                  <a:pt x="2305" y="7853"/>
                </a:lnTo>
                <a:lnTo>
                  <a:pt x="0" y="14477"/>
                </a:lnTo>
                <a:lnTo>
                  <a:pt x="2290" y="20950"/>
                </a:lnTo>
                <a:lnTo>
                  <a:pt x="9191" y="23698"/>
                </a:lnTo>
                <a:lnTo>
                  <a:pt x="147215" y="19049"/>
                </a:lnTo>
                <a:lnTo>
                  <a:pt x="154103" y="15844"/>
                </a:lnTo>
                <a:lnTo>
                  <a:pt x="156411" y="9220"/>
                </a:lnTo>
                <a:lnTo>
                  <a:pt x="154121" y="2747"/>
                </a:lnTo>
                <a:lnTo>
                  <a:pt x="147215" y="0"/>
                </a:lnTo>
                <a:close/>
              </a:path>
            </a:pathLst>
          </a:custGeom>
          <a:solidFill>
            <a:srgbClr val="EE0F53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98572" y="3342657"/>
            <a:ext cx="1334508" cy="134164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037559" y="3675199"/>
            <a:ext cx="463533" cy="92364"/>
          </a:xfrm>
          <a:custGeom>
            <a:avLst/>
            <a:gdLst/>
            <a:ahLst/>
            <a:cxnLst/>
            <a:rect l="l" t="t" r="r" b="b"/>
            <a:pathLst>
              <a:path w="607694" h="121285">
                <a:moveTo>
                  <a:pt x="557923" y="0"/>
                </a:moveTo>
                <a:lnTo>
                  <a:pt x="0" y="0"/>
                </a:lnTo>
                <a:lnTo>
                  <a:pt x="19455" y="25952"/>
                </a:lnTo>
                <a:lnTo>
                  <a:pt x="34110" y="55179"/>
                </a:lnTo>
                <a:lnTo>
                  <a:pt x="43353" y="87119"/>
                </a:lnTo>
                <a:lnTo>
                  <a:pt x="46570" y="121208"/>
                </a:lnTo>
                <a:lnTo>
                  <a:pt x="607161" y="121208"/>
                </a:lnTo>
                <a:lnTo>
                  <a:pt x="607161" y="49237"/>
                </a:lnTo>
                <a:lnTo>
                  <a:pt x="603291" y="30068"/>
                </a:lnTo>
                <a:lnTo>
                  <a:pt x="592739" y="14417"/>
                </a:lnTo>
                <a:lnTo>
                  <a:pt x="577088" y="3867"/>
                </a:lnTo>
                <a:lnTo>
                  <a:pt x="557923" y="0"/>
                </a:lnTo>
                <a:close/>
              </a:path>
            </a:pathLst>
          </a:custGeom>
          <a:solidFill>
            <a:srgbClr val="DD35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30392" y="3767504"/>
            <a:ext cx="670355" cy="530972"/>
          </a:xfrm>
          <a:custGeom>
            <a:avLst/>
            <a:gdLst/>
            <a:ahLst/>
            <a:cxnLst/>
            <a:rect l="l" t="t" r="r" b="b"/>
            <a:pathLst>
              <a:path w="878839" h="697229">
                <a:moveTo>
                  <a:pt x="878763" y="0"/>
                </a:moveTo>
                <a:lnTo>
                  <a:pt x="0" y="0"/>
                </a:lnTo>
                <a:lnTo>
                  <a:pt x="0" y="651281"/>
                </a:lnTo>
                <a:lnTo>
                  <a:pt x="3588" y="669055"/>
                </a:lnTo>
                <a:lnTo>
                  <a:pt x="13374" y="683567"/>
                </a:lnTo>
                <a:lnTo>
                  <a:pt x="27887" y="693350"/>
                </a:lnTo>
                <a:lnTo>
                  <a:pt x="45656" y="696937"/>
                </a:lnTo>
                <a:lnTo>
                  <a:pt x="833107" y="696937"/>
                </a:lnTo>
                <a:lnTo>
                  <a:pt x="850876" y="693350"/>
                </a:lnTo>
                <a:lnTo>
                  <a:pt x="865389" y="683567"/>
                </a:lnTo>
                <a:lnTo>
                  <a:pt x="875175" y="669055"/>
                </a:lnTo>
                <a:lnTo>
                  <a:pt x="878763" y="651281"/>
                </a:lnTo>
                <a:lnTo>
                  <a:pt x="878763" y="0"/>
                </a:lnTo>
                <a:close/>
              </a:path>
            </a:pathLst>
          </a:custGeom>
          <a:solidFill>
            <a:srgbClr val="F1EB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246433" y="3825193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0906" y="0"/>
                </a:lnTo>
                <a:lnTo>
                  <a:pt x="90906" y="90893"/>
                </a:lnTo>
                <a:lnTo>
                  <a:pt x="0" y="90893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362011" y="3825193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0893" y="0"/>
                </a:lnTo>
                <a:lnTo>
                  <a:pt x="90893" y="90893"/>
                </a:lnTo>
                <a:lnTo>
                  <a:pt x="0" y="90893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99738" y="3940576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906" y="0"/>
                </a:lnTo>
                <a:lnTo>
                  <a:pt x="90906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015306" y="3940576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906" y="0"/>
                </a:lnTo>
                <a:lnTo>
                  <a:pt x="90906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130864" y="3940576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906" y="0"/>
                </a:lnTo>
                <a:lnTo>
                  <a:pt x="90906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99738" y="4055948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906" y="0"/>
                </a:lnTo>
                <a:lnTo>
                  <a:pt x="90906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015306" y="4055948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906" y="0"/>
                </a:lnTo>
                <a:lnTo>
                  <a:pt x="90906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130864" y="4055948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906" y="0"/>
                </a:lnTo>
                <a:lnTo>
                  <a:pt x="90906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99738" y="4171340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906" y="0"/>
                </a:lnTo>
                <a:lnTo>
                  <a:pt x="90906" y="90893"/>
                </a:lnTo>
                <a:lnTo>
                  <a:pt x="0" y="90893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15306" y="4171340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906" y="0"/>
                </a:lnTo>
                <a:lnTo>
                  <a:pt x="90906" y="90893"/>
                </a:lnTo>
                <a:lnTo>
                  <a:pt x="0" y="90893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130864" y="4171340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0906" y="0"/>
                </a:lnTo>
                <a:lnTo>
                  <a:pt x="90906" y="90893"/>
                </a:lnTo>
                <a:lnTo>
                  <a:pt x="0" y="90893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246433" y="3940576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0906" y="0"/>
                </a:lnTo>
                <a:lnTo>
                  <a:pt x="90906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246433" y="4055948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0906" y="0"/>
                </a:lnTo>
                <a:lnTo>
                  <a:pt x="90906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246433" y="4171340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0906" y="0"/>
                </a:lnTo>
                <a:lnTo>
                  <a:pt x="90906" y="90893"/>
                </a:lnTo>
                <a:lnTo>
                  <a:pt x="0" y="90893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362011" y="3940576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0893" y="0"/>
                </a:lnTo>
                <a:lnTo>
                  <a:pt x="90893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362011" y="4055948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0893" y="0"/>
                </a:lnTo>
                <a:lnTo>
                  <a:pt x="90893" y="90906"/>
                </a:lnTo>
                <a:lnTo>
                  <a:pt x="0" y="90906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362011" y="4171340"/>
            <a:ext cx="69748" cy="69636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0893" y="0"/>
                </a:lnTo>
                <a:lnTo>
                  <a:pt x="90893" y="90893"/>
                </a:lnTo>
                <a:lnTo>
                  <a:pt x="0" y="90893"/>
                </a:lnTo>
                <a:lnTo>
                  <a:pt x="0" y="0"/>
                </a:lnTo>
                <a:close/>
              </a:path>
            </a:pathLst>
          </a:custGeom>
          <a:solidFill>
            <a:srgbClr val="2838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385122" y="3617512"/>
            <a:ext cx="69331" cy="11537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30393" y="3629055"/>
            <a:ext cx="277538" cy="277092"/>
          </a:xfrm>
          <a:custGeom>
            <a:avLst/>
            <a:gdLst/>
            <a:ahLst/>
            <a:cxnLst/>
            <a:rect l="l" t="t" r="r" b="b"/>
            <a:pathLst>
              <a:path w="363855" h="363854">
                <a:moveTo>
                  <a:pt x="181825" y="0"/>
                </a:moveTo>
                <a:lnTo>
                  <a:pt x="133489" y="6494"/>
                </a:lnTo>
                <a:lnTo>
                  <a:pt x="90055" y="24820"/>
                </a:lnTo>
                <a:lnTo>
                  <a:pt x="53255" y="53247"/>
                </a:lnTo>
                <a:lnTo>
                  <a:pt x="24824" y="90042"/>
                </a:lnTo>
                <a:lnTo>
                  <a:pt x="6495" y="133470"/>
                </a:lnTo>
                <a:lnTo>
                  <a:pt x="0" y="181800"/>
                </a:lnTo>
                <a:lnTo>
                  <a:pt x="6495" y="230130"/>
                </a:lnTo>
                <a:lnTo>
                  <a:pt x="24824" y="273558"/>
                </a:lnTo>
                <a:lnTo>
                  <a:pt x="53255" y="310353"/>
                </a:lnTo>
                <a:lnTo>
                  <a:pt x="90055" y="338780"/>
                </a:lnTo>
                <a:lnTo>
                  <a:pt x="133489" y="357106"/>
                </a:lnTo>
                <a:lnTo>
                  <a:pt x="181825" y="363601"/>
                </a:lnTo>
                <a:lnTo>
                  <a:pt x="230155" y="357106"/>
                </a:lnTo>
                <a:lnTo>
                  <a:pt x="273584" y="338780"/>
                </a:lnTo>
                <a:lnTo>
                  <a:pt x="310378" y="310353"/>
                </a:lnTo>
                <a:lnTo>
                  <a:pt x="338805" y="273558"/>
                </a:lnTo>
                <a:lnTo>
                  <a:pt x="357132" y="230130"/>
                </a:lnTo>
                <a:lnTo>
                  <a:pt x="363626" y="181800"/>
                </a:lnTo>
                <a:lnTo>
                  <a:pt x="357132" y="133470"/>
                </a:lnTo>
                <a:lnTo>
                  <a:pt x="338805" y="90042"/>
                </a:lnTo>
                <a:lnTo>
                  <a:pt x="310378" y="53247"/>
                </a:lnTo>
                <a:lnTo>
                  <a:pt x="273584" y="24820"/>
                </a:lnTo>
                <a:lnTo>
                  <a:pt x="230155" y="6494"/>
                </a:lnTo>
                <a:lnTo>
                  <a:pt x="181825" y="0"/>
                </a:lnTo>
                <a:close/>
              </a:path>
            </a:pathLst>
          </a:custGeom>
          <a:solidFill>
            <a:srgbClr val="E7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57523" y="3698269"/>
            <a:ext cx="57776" cy="8077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350444" y="3709812"/>
            <a:ext cx="92513" cy="23212"/>
          </a:xfrm>
          <a:custGeom>
            <a:avLst/>
            <a:gdLst/>
            <a:ahLst/>
            <a:cxnLst/>
            <a:rect l="l" t="t" r="r" b="b"/>
            <a:pathLst>
              <a:path w="121285" h="30479">
                <a:moveTo>
                  <a:pt x="114414" y="0"/>
                </a:moveTo>
                <a:lnTo>
                  <a:pt x="6794" y="0"/>
                </a:lnTo>
                <a:lnTo>
                  <a:pt x="0" y="6769"/>
                </a:lnTo>
                <a:lnTo>
                  <a:pt x="0" y="23533"/>
                </a:lnTo>
                <a:lnTo>
                  <a:pt x="6794" y="30302"/>
                </a:lnTo>
                <a:lnTo>
                  <a:pt x="114414" y="30302"/>
                </a:lnTo>
                <a:lnTo>
                  <a:pt x="121208" y="23533"/>
                </a:lnTo>
                <a:lnTo>
                  <a:pt x="121208" y="6769"/>
                </a:lnTo>
                <a:lnTo>
                  <a:pt x="114414" y="0"/>
                </a:lnTo>
                <a:close/>
              </a:path>
            </a:pathLst>
          </a:custGeom>
          <a:solidFill>
            <a:srgbClr val="EBB9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037280" y="3661825"/>
            <a:ext cx="37780" cy="36752"/>
          </a:xfrm>
          <a:custGeom>
            <a:avLst/>
            <a:gdLst/>
            <a:ahLst/>
            <a:cxnLst/>
            <a:rect l="l" t="t" r="r" b="b"/>
            <a:pathLst>
              <a:path w="49530" h="48260">
                <a:moveTo>
                  <a:pt x="27927" y="0"/>
                </a:moveTo>
                <a:lnTo>
                  <a:pt x="0" y="27914"/>
                </a:lnTo>
                <a:lnTo>
                  <a:pt x="0" y="37490"/>
                </a:lnTo>
                <a:lnTo>
                  <a:pt x="8877" y="46367"/>
                </a:lnTo>
                <a:lnTo>
                  <a:pt x="12763" y="47866"/>
                </a:lnTo>
                <a:lnTo>
                  <a:pt x="20510" y="47866"/>
                </a:lnTo>
                <a:lnTo>
                  <a:pt x="24396" y="46367"/>
                </a:lnTo>
                <a:lnTo>
                  <a:pt x="49352" y="21424"/>
                </a:lnTo>
                <a:lnTo>
                  <a:pt x="44323" y="15746"/>
                </a:lnTo>
                <a:lnTo>
                  <a:pt x="39073" y="10279"/>
                </a:lnTo>
                <a:lnTo>
                  <a:pt x="33605" y="5028"/>
                </a:lnTo>
                <a:lnTo>
                  <a:pt x="27927" y="0"/>
                </a:lnTo>
                <a:close/>
              </a:path>
            </a:pathLst>
          </a:custGeom>
          <a:solidFill>
            <a:srgbClr val="738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57523" y="3629051"/>
            <a:ext cx="23249" cy="46424"/>
          </a:xfrm>
          <a:custGeom>
            <a:avLst/>
            <a:gdLst/>
            <a:ahLst/>
            <a:cxnLst/>
            <a:rect l="l" t="t" r="r" b="b"/>
            <a:pathLst>
              <a:path w="30480" h="60960">
                <a:moveTo>
                  <a:pt x="20269" y="0"/>
                </a:moveTo>
                <a:lnTo>
                  <a:pt x="10032" y="0"/>
                </a:lnTo>
                <a:lnTo>
                  <a:pt x="5003" y="342"/>
                </a:lnTo>
                <a:lnTo>
                  <a:pt x="0" y="762"/>
                </a:lnTo>
                <a:lnTo>
                  <a:pt x="0" y="53822"/>
                </a:lnTo>
                <a:lnTo>
                  <a:pt x="6781" y="60591"/>
                </a:lnTo>
                <a:lnTo>
                  <a:pt x="23507" y="60591"/>
                </a:lnTo>
                <a:lnTo>
                  <a:pt x="30289" y="53822"/>
                </a:lnTo>
                <a:lnTo>
                  <a:pt x="30289" y="762"/>
                </a:lnTo>
                <a:lnTo>
                  <a:pt x="25285" y="342"/>
                </a:lnTo>
                <a:lnTo>
                  <a:pt x="20269" y="0"/>
                </a:lnTo>
                <a:close/>
              </a:path>
            </a:pathLst>
          </a:custGeom>
          <a:solidFill>
            <a:srgbClr val="738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63221" y="3661820"/>
            <a:ext cx="37780" cy="36752"/>
          </a:xfrm>
          <a:custGeom>
            <a:avLst/>
            <a:gdLst/>
            <a:ahLst/>
            <a:cxnLst/>
            <a:rect l="l" t="t" r="r" b="b"/>
            <a:pathLst>
              <a:path w="49530" h="48260">
                <a:moveTo>
                  <a:pt x="21424" y="0"/>
                </a:moveTo>
                <a:lnTo>
                  <a:pt x="15746" y="5029"/>
                </a:lnTo>
                <a:lnTo>
                  <a:pt x="10279" y="10283"/>
                </a:lnTo>
                <a:lnTo>
                  <a:pt x="5028" y="15751"/>
                </a:lnTo>
                <a:lnTo>
                  <a:pt x="0" y="21424"/>
                </a:lnTo>
                <a:lnTo>
                  <a:pt x="24968" y="46380"/>
                </a:lnTo>
                <a:lnTo>
                  <a:pt x="28841" y="47866"/>
                </a:lnTo>
                <a:lnTo>
                  <a:pt x="36601" y="47866"/>
                </a:lnTo>
                <a:lnTo>
                  <a:pt x="40487" y="46380"/>
                </a:lnTo>
                <a:lnTo>
                  <a:pt x="49352" y="37503"/>
                </a:lnTo>
                <a:lnTo>
                  <a:pt x="49352" y="27927"/>
                </a:lnTo>
                <a:lnTo>
                  <a:pt x="21424" y="0"/>
                </a:lnTo>
                <a:close/>
              </a:path>
            </a:pathLst>
          </a:custGeom>
          <a:solidFill>
            <a:srgbClr val="738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037281" y="3835600"/>
            <a:ext cx="37780" cy="37719"/>
          </a:xfrm>
          <a:custGeom>
            <a:avLst/>
            <a:gdLst/>
            <a:ahLst/>
            <a:cxnLst/>
            <a:rect l="l" t="t" r="r" b="b"/>
            <a:pathLst>
              <a:path w="49530" h="49529">
                <a:moveTo>
                  <a:pt x="21437" y="0"/>
                </a:moveTo>
                <a:lnTo>
                  <a:pt x="11823" y="0"/>
                </a:lnTo>
                <a:lnTo>
                  <a:pt x="0" y="11849"/>
                </a:lnTo>
                <a:lnTo>
                  <a:pt x="0" y="21424"/>
                </a:lnTo>
                <a:lnTo>
                  <a:pt x="27927" y="49352"/>
                </a:lnTo>
                <a:lnTo>
                  <a:pt x="33610" y="44330"/>
                </a:lnTo>
                <a:lnTo>
                  <a:pt x="39076" y="39081"/>
                </a:lnTo>
                <a:lnTo>
                  <a:pt x="44320" y="33607"/>
                </a:lnTo>
                <a:lnTo>
                  <a:pt x="49339" y="27914"/>
                </a:lnTo>
                <a:lnTo>
                  <a:pt x="21437" y="0"/>
                </a:lnTo>
                <a:close/>
              </a:path>
            </a:pathLst>
          </a:custGeom>
          <a:solidFill>
            <a:srgbClr val="738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57523" y="3859810"/>
            <a:ext cx="23249" cy="46424"/>
          </a:xfrm>
          <a:custGeom>
            <a:avLst/>
            <a:gdLst/>
            <a:ahLst/>
            <a:cxnLst/>
            <a:rect l="l" t="t" r="r" b="b"/>
            <a:pathLst>
              <a:path w="30480" h="60960">
                <a:moveTo>
                  <a:pt x="23507" y="0"/>
                </a:moveTo>
                <a:lnTo>
                  <a:pt x="6781" y="0"/>
                </a:lnTo>
                <a:lnTo>
                  <a:pt x="0" y="6769"/>
                </a:lnTo>
                <a:lnTo>
                  <a:pt x="0" y="59842"/>
                </a:lnTo>
                <a:lnTo>
                  <a:pt x="5003" y="60248"/>
                </a:lnTo>
                <a:lnTo>
                  <a:pt x="10032" y="60591"/>
                </a:lnTo>
                <a:lnTo>
                  <a:pt x="20269" y="60591"/>
                </a:lnTo>
                <a:lnTo>
                  <a:pt x="25285" y="60248"/>
                </a:lnTo>
                <a:lnTo>
                  <a:pt x="30289" y="59842"/>
                </a:lnTo>
                <a:lnTo>
                  <a:pt x="30289" y="6769"/>
                </a:lnTo>
                <a:lnTo>
                  <a:pt x="23507" y="0"/>
                </a:lnTo>
                <a:close/>
              </a:path>
            </a:pathLst>
          </a:custGeom>
          <a:solidFill>
            <a:srgbClr val="738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061524" y="3755966"/>
            <a:ext cx="46499" cy="23212"/>
          </a:xfrm>
          <a:custGeom>
            <a:avLst/>
            <a:gdLst/>
            <a:ahLst/>
            <a:cxnLst/>
            <a:rect l="l" t="t" r="r" b="b"/>
            <a:pathLst>
              <a:path w="60959" h="30479">
                <a:moveTo>
                  <a:pt x="59842" y="0"/>
                </a:moveTo>
                <a:lnTo>
                  <a:pt x="6794" y="0"/>
                </a:lnTo>
                <a:lnTo>
                  <a:pt x="0" y="6769"/>
                </a:lnTo>
                <a:lnTo>
                  <a:pt x="0" y="23533"/>
                </a:lnTo>
                <a:lnTo>
                  <a:pt x="6794" y="30302"/>
                </a:lnTo>
                <a:lnTo>
                  <a:pt x="59842" y="30302"/>
                </a:lnTo>
                <a:lnTo>
                  <a:pt x="60261" y="25285"/>
                </a:lnTo>
                <a:lnTo>
                  <a:pt x="60604" y="20269"/>
                </a:lnTo>
                <a:lnTo>
                  <a:pt x="60604" y="10033"/>
                </a:lnTo>
                <a:lnTo>
                  <a:pt x="60261" y="5016"/>
                </a:lnTo>
                <a:lnTo>
                  <a:pt x="59842" y="0"/>
                </a:lnTo>
                <a:close/>
              </a:path>
            </a:pathLst>
          </a:custGeom>
          <a:solidFill>
            <a:srgbClr val="738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30395" y="3755963"/>
            <a:ext cx="46499" cy="23212"/>
          </a:xfrm>
          <a:custGeom>
            <a:avLst/>
            <a:gdLst/>
            <a:ahLst/>
            <a:cxnLst/>
            <a:rect l="l" t="t" r="r" b="b"/>
            <a:pathLst>
              <a:path w="60959" h="30479">
                <a:moveTo>
                  <a:pt x="53809" y="0"/>
                </a:moveTo>
                <a:lnTo>
                  <a:pt x="761" y="0"/>
                </a:lnTo>
                <a:lnTo>
                  <a:pt x="342" y="5029"/>
                </a:lnTo>
                <a:lnTo>
                  <a:pt x="0" y="10033"/>
                </a:lnTo>
                <a:lnTo>
                  <a:pt x="0" y="20281"/>
                </a:lnTo>
                <a:lnTo>
                  <a:pt x="342" y="25285"/>
                </a:lnTo>
                <a:lnTo>
                  <a:pt x="761" y="30314"/>
                </a:lnTo>
                <a:lnTo>
                  <a:pt x="53809" y="30314"/>
                </a:lnTo>
                <a:lnTo>
                  <a:pt x="60591" y="23545"/>
                </a:lnTo>
                <a:lnTo>
                  <a:pt x="60591" y="6769"/>
                </a:lnTo>
                <a:lnTo>
                  <a:pt x="53809" y="0"/>
                </a:lnTo>
                <a:close/>
              </a:path>
            </a:pathLst>
          </a:custGeom>
          <a:solidFill>
            <a:srgbClr val="738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63225" y="3835600"/>
            <a:ext cx="37780" cy="37719"/>
          </a:xfrm>
          <a:custGeom>
            <a:avLst/>
            <a:gdLst/>
            <a:ahLst/>
            <a:cxnLst/>
            <a:rect l="l" t="t" r="r" b="b"/>
            <a:pathLst>
              <a:path w="49530" h="49529">
                <a:moveTo>
                  <a:pt x="37515" y="0"/>
                </a:moveTo>
                <a:lnTo>
                  <a:pt x="27914" y="0"/>
                </a:lnTo>
                <a:lnTo>
                  <a:pt x="0" y="27914"/>
                </a:lnTo>
                <a:lnTo>
                  <a:pt x="5021" y="33607"/>
                </a:lnTo>
                <a:lnTo>
                  <a:pt x="10269" y="39081"/>
                </a:lnTo>
                <a:lnTo>
                  <a:pt x="15739" y="44330"/>
                </a:lnTo>
                <a:lnTo>
                  <a:pt x="21424" y="49352"/>
                </a:lnTo>
                <a:lnTo>
                  <a:pt x="49339" y="21424"/>
                </a:lnTo>
                <a:lnTo>
                  <a:pt x="49339" y="11849"/>
                </a:lnTo>
                <a:lnTo>
                  <a:pt x="37515" y="0"/>
                </a:lnTo>
                <a:close/>
              </a:path>
            </a:pathLst>
          </a:custGeom>
          <a:solidFill>
            <a:srgbClr val="7383B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8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0213" y="1112137"/>
            <a:ext cx="2788270" cy="1256271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118595">
              <a:lnSpc>
                <a:spcPct val="135400"/>
              </a:lnSpc>
              <a:spcBef>
                <a:spcPts val="76"/>
              </a:spcBef>
            </a:pPr>
            <a:r>
              <a:rPr lang="ru-RU" sz="1200" spc="-8" dirty="0">
                <a:latin typeface="Gotham Pro"/>
                <a:cs typeface="Gotham Pro"/>
              </a:rPr>
              <a:t>М</a:t>
            </a:r>
            <a:r>
              <a:rPr sz="1200" spc="-8" dirty="0" err="1">
                <a:latin typeface="Gotham Pro"/>
                <a:cs typeface="Gotham Pro"/>
              </a:rPr>
              <a:t>еханизм</a:t>
            </a:r>
            <a:r>
              <a:rPr sz="1200" spc="-8" dirty="0">
                <a:latin typeface="Gotham Pro"/>
                <a:cs typeface="Gotham Pro"/>
              </a:rPr>
              <a:t> </a:t>
            </a:r>
            <a:r>
              <a:rPr sz="1200" dirty="0" err="1">
                <a:latin typeface="Gotham Pro"/>
                <a:cs typeface="Gotham Pro"/>
              </a:rPr>
              <a:t>обеспечения</a:t>
            </a:r>
            <a:r>
              <a:rPr lang="ru-RU" sz="1200" dirty="0">
                <a:latin typeface="Gotham Pro"/>
                <a:cs typeface="Gotham Pro"/>
              </a:rPr>
              <a:t> отображения </a:t>
            </a:r>
            <a:r>
              <a:rPr sz="1200" dirty="0">
                <a:latin typeface="Gotham Pro"/>
                <a:cs typeface="Gotham Pro"/>
              </a:rPr>
              <a:t>«</a:t>
            </a:r>
            <a:r>
              <a:rPr sz="1200" dirty="0" err="1">
                <a:latin typeface="Gotham Pro"/>
                <a:cs typeface="Gotham Pro"/>
              </a:rPr>
              <a:t>зонирования</a:t>
            </a:r>
            <a:r>
              <a:rPr sz="1200" dirty="0">
                <a:latin typeface="Gotham Pro"/>
                <a:cs typeface="Gotham Pro"/>
              </a:rPr>
              <a:t>» </a:t>
            </a:r>
            <a:r>
              <a:rPr sz="1200" dirty="0" err="1">
                <a:latin typeface="Gotham Pro"/>
                <a:cs typeface="Gotham Pro"/>
              </a:rPr>
              <a:t>заявления</a:t>
            </a:r>
            <a:r>
              <a:rPr lang="ru-RU" sz="1200" dirty="0">
                <a:latin typeface="Gotham Pro"/>
                <a:cs typeface="Gotham Pro"/>
              </a:rPr>
              <a:t> -</a:t>
            </a:r>
            <a:r>
              <a:rPr sz="1200" dirty="0">
                <a:latin typeface="Gotham Pro"/>
                <a:cs typeface="Gotham Pro"/>
              </a:rPr>
              <a:t> </a:t>
            </a:r>
            <a:r>
              <a:rPr sz="1200" spc="-11" dirty="0" err="1">
                <a:latin typeface="Gotham Pro"/>
                <a:cs typeface="Gotham Pro"/>
              </a:rPr>
              <a:t>тем</a:t>
            </a:r>
            <a:r>
              <a:rPr sz="1200" spc="-11" dirty="0">
                <a:latin typeface="Gotham Pro"/>
                <a:cs typeface="Gotham Pro"/>
              </a:rPr>
              <a:t> </a:t>
            </a:r>
            <a:r>
              <a:rPr sz="1200" dirty="0" err="1">
                <a:latin typeface="Gotham Pro"/>
                <a:cs typeface="Gotham Pro"/>
              </a:rPr>
              <a:t>самым</a:t>
            </a:r>
            <a:r>
              <a:rPr sz="1200" dirty="0">
                <a:latin typeface="Gotham Pro"/>
                <a:cs typeface="Gotham Pro"/>
              </a:rPr>
              <a:t> </a:t>
            </a:r>
            <a:r>
              <a:rPr sz="1200" dirty="0" err="1">
                <a:latin typeface="Gotham Pro"/>
                <a:cs typeface="Gotham Pro"/>
              </a:rPr>
              <a:t>частично</a:t>
            </a:r>
            <a:r>
              <a:rPr lang="ru-RU" sz="1200" dirty="0">
                <a:latin typeface="Gotham Pro"/>
                <a:cs typeface="Gotham Pro"/>
              </a:rPr>
              <a:t>е</a:t>
            </a:r>
            <a:r>
              <a:rPr sz="1200" spc="-50" dirty="0">
                <a:latin typeface="Gotham Pro"/>
                <a:cs typeface="Gotham Pro"/>
              </a:rPr>
              <a:t> </a:t>
            </a:r>
            <a:r>
              <a:rPr sz="1200" spc="-8" dirty="0" err="1">
                <a:latin typeface="Gotham Pro"/>
                <a:cs typeface="Gotham Pro"/>
              </a:rPr>
              <a:t>отраж</a:t>
            </a:r>
            <a:r>
              <a:rPr lang="ru-RU" sz="1200" spc="-8" dirty="0" err="1">
                <a:latin typeface="Gotham Pro"/>
                <a:cs typeface="Gotham Pro"/>
              </a:rPr>
              <a:t>ение</a:t>
            </a:r>
            <a:r>
              <a:rPr lang="ru-RU" sz="1200" spc="-8" dirty="0">
                <a:latin typeface="Gotham Pro"/>
                <a:cs typeface="Gotham Pro"/>
              </a:rPr>
              <a:t> </a:t>
            </a:r>
            <a:r>
              <a:rPr sz="1200" spc="-4" dirty="0" err="1">
                <a:latin typeface="Gotham Pro"/>
                <a:cs typeface="Gotham Pro"/>
              </a:rPr>
              <a:t>текущу</a:t>
            </a:r>
            <a:r>
              <a:rPr lang="ru-RU" sz="1200" spc="-4" dirty="0">
                <a:latin typeface="Gotham Pro"/>
                <a:cs typeface="Gotham Pro"/>
              </a:rPr>
              <a:t>ей </a:t>
            </a:r>
            <a:r>
              <a:rPr sz="1200" spc="-4" dirty="0" err="1">
                <a:latin typeface="Gotham Pro"/>
                <a:cs typeface="Gotham Pro"/>
              </a:rPr>
              <a:t>ситуаци</a:t>
            </a:r>
            <a:r>
              <a:rPr lang="ru-RU" sz="1200" spc="-4" dirty="0">
                <a:latin typeface="Gotham Pro"/>
                <a:cs typeface="Gotham Pro"/>
              </a:rPr>
              <a:t>и по каждому ООВО и направлению подготовки</a:t>
            </a:r>
            <a:endParaRPr sz="1200" dirty="0">
              <a:latin typeface="Gotham Pro"/>
              <a:cs typeface="Gotham Pro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9588" y="16300"/>
            <a:ext cx="5090626" cy="105621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pc="-4" dirty="0"/>
              <a:t>Позиционирование </a:t>
            </a:r>
            <a:r>
              <a:rPr spc="-8" dirty="0"/>
              <a:t>конкурсной</a:t>
            </a:r>
            <a:r>
              <a:rPr spc="-11" dirty="0"/>
              <a:t> </a:t>
            </a:r>
            <a:r>
              <a:rPr spc="-8" dirty="0"/>
              <a:t>ситуации</a:t>
            </a:r>
          </a:p>
        </p:txBody>
      </p:sp>
      <p:sp>
        <p:nvSpPr>
          <p:cNvPr id="4" name="object 4"/>
          <p:cNvSpPr/>
          <p:nvPr/>
        </p:nvSpPr>
        <p:spPr>
          <a:xfrm>
            <a:off x="3324348" y="498089"/>
            <a:ext cx="6837614" cy="5259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4580" y="1046655"/>
            <a:ext cx="5517832" cy="4711046"/>
          </a:xfrm>
          <a:custGeom>
            <a:avLst/>
            <a:gdLst/>
            <a:ahLst/>
            <a:cxnLst/>
            <a:rect l="l" t="t" r="r" b="b"/>
            <a:pathLst>
              <a:path w="7233920" h="6186170">
                <a:moveTo>
                  <a:pt x="7173925" y="0"/>
                </a:moveTo>
                <a:lnTo>
                  <a:pt x="59677" y="0"/>
                </a:lnTo>
                <a:lnTo>
                  <a:pt x="36449" y="4690"/>
                </a:lnTo>
                <a:lnTo>
                  <a:pt x="17479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6185621"/>
                </a:lnTo>
                <a:lnTo>
                  <a:pt x="7233615" y="6185621"/>
                </a:lnTo>
                <a:lnTo>
                  <a:pt x="7233615" y="59677"/>
                </a:lnTo>
                <a:lnTo>
                  <a:pt x="7228924" y="36449"/>
                </a:lnTo>
                <a:lnTo>
                  <a:pt x="7216133" y="17479"/>
                </a:lnTo>
                <a:lnTo>
                  <a:pt x="7197160" y="4690"/>
                </a:lnTo>
                <a:lnTo>
                  <a:pt x="71739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84577" y="1046660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77" y="0"/>
                </a:lnTo>
                <a:lnTo>
                  <a:pt x="36449" y="4688"/>
                </a:lnTo>
                <a:lnTo>
                  <a:pt x="17479" y="17475"/>
                </a:lnTo>
                <a:lnTo>
                  <a:pt x="4690" y="36443"/>
                </a:lnTo>
                <a:lnTo>
                  <a:pt x="0" y="59677"/>
                </a:lnTo>
                <a:lnTo>
                  <a:pt x="0" y="270662"/>
                </a:lnTo>
                <a:lnTo>
                  <a:pt x="7233615" y="270662"/>
                </a:lnTo>
                <a:lnTo>
                  <a:pt x="7233615" y="59677"/>
                </a:lnTo>
                <a:lnTo>
                  <a:pt x="7228925" y="36443"/>
                </a:lnTo>
                <a:lnTo>
                  <a:pt x="7216135" y="17475"/>
                </a:lnTo>
                <a:lnTo>
                  <a:pt x="7197166" y="4688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9508" y="1127720"/>
            <a:ext cx="57813" cy="5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52787" y="1127720"/>
            <a:ext cx="5781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66065" y="1127720"/>
            <a:ext cx="5781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95053" y="1087900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25" y="0"/>
                </a:moveTo>
                <a:lnTo>
                  <a:pt x="20891" y="0"/>
                </a:lnTo>
                <a:lnTo>
                  <a:pt x="12764" y="1641"/>
                </a:lnTo>
                <a:lnTo>
                  <a:pt x="6124" y="6118"/>
                </a:lnTo>
                <a:lnTo>
                  <a:pt x="1648" y="12762"/>
                </a:lnTo>
                <a:lnTo>
                  <a:pt x="0" y="20853"/>
                </a:lnTo>
                <a:lnTo>
                  <a:pt x="0" y="141414"/>
                </a:lnTo>
                <a:lnTo>
                  <a:pt x="1642" y="149541"/>
                </a:lnTo>
                <a:lnTo>
                  <a:pt x="6121" y="156178"/>
                </a:lnTo>
                <a:lnTo>
                  <a:pt x="12762" y="160652"/>
                </a:lnTo>
                <a:lnTo>
                  <a:pt x="20891" y="162293"/>
                </a:lnTo>
                <a:lnTo>
                  <a:pt x="6385725" y="162293"/>
                </a:lnTo>
                <a:lnTo>
                  <a:pt x="6393859" y="160652"/>
                </a:lnTo>
                <a:lnTo>
                  <a:pt x="6400499" y="156178"/>
                </a:lnTo>
                <a:lnTo>
                  <a:pt x="6404975" y="149541"/>
                </a:lnTo>
                <a:lnTo>
                  <a:pt x="6406616" y="141414"/>
                </a:lnTo>
                <a:lnTo>
                  <a:pt x="6406606" y="20853"/>
                </a:lnTo>
                <a:lnTo>
                  <a:pt x="6404975" y="12762"/>
                </a:lnTo>
                <a:lnTo>
                  <a:pt x="6400476" y="6102"/>
                </a:lnTo>
                <a:lnTo>
                  <a:pt x="6393838" y="1636"/>
                </a:lnTo>
                <a:lnTo>
                  <a:pt x="6385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43732" y="1115343"/>
            <a:ext cx="82602" cy="687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84570" y="1239573"/>
            <a:ext cx="5517606" cy="45177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95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9589" y="16300"/>
            <a:ext cx="4603844" cy="105621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dirty="0"/>
              <a:t>Формирование </a:t>
            </a:r>
            <a:r>
              <a:rPr spc="-4" dirty="0"/>
              <a:t>рейтинговых</a:t>
            </a:r>
            <a:r>
              <a:rPr spc="-50" dirty="0"/>
              <a:t> </a:t>
            </a:r>
            <a:r>
              <a:rPr spc="-11" dirty="0"/>
              <a:t>списков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21444" y="2381489"/>
            <a:ext cx="2555485" cy="1629664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35400"/>
              </a:lnSpc>
              <a:spcBef>
                <a:spcPts val="76"/>
              </a:spcBef>
            </a:pPr>
            <a:r>
              <a:rPr sz="1200" b="1" spc="-8" dirty="0">
                <a:latin typeface="Gotham Pro"/>
                <a:cs typeface="Gotham Pro"/>
              </a:rPr>
              <a:t>Уведомление </a:t>
            </a:r>
            <a:r>
              <a:rPr sz="1200" b="1" dirty="0">
                <a:latin typeface="Gotham Pro"/>
                <a:cs typeface="Gotham Pro"/>
              </a:rPr>
              <a:t>о</a:t>
            </a:r>
            <a:r>
              <a:rPr sz="1200" b="1" spc="-53" dirty="0">
                <a:latin typeface="Gotham Pro"/>
                <a:cs typeface="Gotham Pro"/>
              </a:rPr>
              <a:t> </a:t>
            </a:r>
            <a:r>
              <a:rPr sz="1200" b="1" dirty="0">
                <a:latin typeface="Gotham Pro"/>
                <a:cs typeface="Gotham Pro"/>
              </a:rPr>
              <a:t>формировании  </a:t>
            </a:r>
            <a:r>
              <a:rPr sz="1200" b="1" spc="-4" dirty="0">
                <a:latin typeface="Gotham Pro"/>
                <a:cs typeface="Gotham Pro"/>
              </a:rPr>
              <a:t>рейтинговых </a:t>
            </a:r>
            <a:r>
              <a:rPr sz="1200" b="1" spc="-8" dirty="0" err="1">
                <a:latin typeface="Gotham Pro"/>
                <a:cs typeface="Gotham Pro"/>
              </a:rPr>
              <a:t>списков</a:t>
            </a:r>
            <a:r>
              <a:rPr sz="1200" b="1" spc="-8" dirty="0">
                <a:latin typeface="Gotham Pro"/>
                <a:cs typeface="Gotham Pro"/>
              </a:rPr>
              <a:t> </a:t>
            </a:r>
            <a:r>
              <a:rPr lang="ru-RU" sz="1200" b="1" spc="-11" dirty="0">
                <a:latin typeface="Gotham Pro"/>
                <a:cs typeface="Gotham Pro"/>
              </a:rPr>
              <a:t>ООВО</a:t>
            </a:r>
            <a:endParaRPr sz="1200" dirty="0">
              <a:latin typeface="Gotham Pro"/>
              <a:cs typeface="Gotham Pro"/>
            </a:endParaRPr>
          </a:p>
          <a:p>
            <a:pPr marL="9681">
              <a:spcBef>
                <a:spcPts val="518"/>
              </a:spcBef>
            </a:pPr>
            <a:r>
              <a:rPr sz="1200" b="1" dirty="0">
                <a:latin typeface="Gotham Pro"/>
                <a:cs typeface="Gotham Pro"/>
              </a:rPr>
              <a:t>и </a:t>
            </a:r>
            <a:r>
              <a:rPr sz="1200" b="1" spc="-4" dirty="0">
                <a:latin typeface="Gotham Pro"/>
                <a:cs typeface="Gotham Pro"/>
              </a:rPr>
              <a:t>позиции абитуриента </a:t>
            </a:r>
            <a:r>
              <a:rPr sz="1200" b="1" dirty="0">
                <a:latin typeface="Gotham Pro"/>
                <a:cs typeface="Gotham Pro"/>
              </a:rPr>
              <a:t>в</a:t>
            </a:r>
            <a:r>
              <a:rPr sz="1200" b="1" spc="-19" dirty="0">
                <a:latin typeface="Gotham Pro"/>
                <a:cs typeface="Gotham Pro"/>
              </a:rPr>
              <a:t> </a:t>
            </a:r>
            <a:r>
              <a:rPr sz="1200" b="1" dirty="0">
                <a:latin typeface="Gotham Pro"/>
                <a:cs typeface="Gotham Pro"/>
              </a:rPr>
              <a:t>них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3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 marR="1240647">
              <a:lnSpc>
                <a:spcPct val="136900"/>
              </a:lnSpc>
            </a:pPr>
            <a:r>
              <a:rPr sz="1100" dirty="0">
                <a:latin typeface="Gotham Pro"/>
                <a:cs typeface="Gotham Pro"/>
              </a:rPr>
              <a:t>push-уведомление  </a:t>
            </a:r>
            <a:r>
              <a:rPr sz="1100" spc="-4" dirty="0">
                <a:latin typeface="Gotham Pro"/>
                <a:cs typeface="Gotham Pro"/>
              </a:rPr>
              <a:t>письмо </a:t>
            </a:r>
            <a:r>
              <a:rPr sz="1100" dirty="0">
                <a:latin typeface="Gotham Pro"/>
                <a:cs typeface="Gotham Pro"/>
              </a:rPr>
              <a:t>на</a:t>
            </a:r>
            <a:r>
              <a:rPr sz="1100" spc="-27" dirty="0">
                <a:latin typeface="Gotham Pro"/>
                <a:cs typeface="Gotham Pro"/>
              </a:rPr>
              <a:t> </a:t>
            </a:r>
            <a:r>
              <a:rPr sz="1100" dirty="0">
                <a:latin typeface="Gotham Pro"/>
                <a:cs typeface="Gotham Pro"/>
              </a:rPr>
              <a:t>e-mail</a:t>
            </a:r>
          </a:p>
          <a:p>
            <a:pPr marL="9681">
              <a:spcBef>
                <a:spcPts val="473"/>
              </a:spcBef>
            </a:pPr>
            <a:r>
              <a:rPr sz="1100" dirty="0">
                <a:latin typeface="Gotham Pro"/>
                <a:cs typeface="Gotham Pro"/>
              </a:rPr>
              <a:t>уведомление на </a:t>
            </a:r>
            <a:r>
              <a:rPr sz="1100" spc="-8" dirty="0">
                <a:latin typeface="Gotham Pro"/>
                <a:cs typeface="Gotham Pro"/>
              </a:rPr>
              <a:t>сайте</a:t>
            </a:r>
            <a:r>
              <a:rPr sz="1100" spc="-19" dirty="0">
                <a:latin typeface="Gotham Pro"/>
                <a:cs typeface="Gotham Pro"/>
              </a:rPr>
              <a:t> </a:t>
            </a:r>
            <a:r>
              <a:rPr sz="1100" spc="-23" dirty="0">
                <a:latin typeface="Gotham Pro"/>
                <a:cs typeface="Gotham Pro"/>
              </a:rPr>
              <a:t>Госуслуги</a:t>
            </a:r>
            <a:endParaRPr sz="1100" dirty="0">
              <a:latin typeface="Gotham Pro"/>
              <a:cs typeface="Gotham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73439" y="1197018"/>
            <a:ext cx="2685456" cy="45602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629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9588" y="395456"/>
            <a:ext cx="5090626" cy="29788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pc="-4" dirty="0"/>
              <a:t>Позиционирование </a:t>
            </a:r>
            <a:r>
              <a:rPr spc="-8" dirty="0"/>
              <a:t>конкурсной</a:t>
            </a:r>
            <a:r>
              <a:rPr spc="-11" dirty="0"/>
              <a:t> </a:t>
            </a:r>
            <a:r>
              <a:rPr spc="-8" dirty="0"/>
              <a:t>ситуации</a:t>
            </a:r>
          </a:p>
        </p:txBody>
      </p:sp>
      <p:sp>
        <p:nvSpPr>
          <p:cNvPr id="3" name="object 3"/>
          <p:cNvSpPr/>
          <p:nvPr/>
        </p:nvSpPr>
        <p:spPr>
          <a:xfrm>
            <a:off x="1889867" y="497576"/>
            <a:ext cx="6839938" cy="5259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51149" y="1046651"/>
            <a:ext cx="5517832" cy="4711046"/>
          </a:xfrm>
          <a:custGeom>
            <a:avLst/>
            <a:gdLst/>
            <a:ahLst/>
            <a:cxnLst/>
            <a:rect l="l" t="t" r="r" b="b"/>
            <a:pathLst>
              <a:path w="7233920" h="6186170">
                <a:moveTo>
                  <a:pt x="7173937" y="0"/>
                </a:moveTo>
                <a:lnTo>
                  <a:pt x="59689" y="0"/>
                </a:lnTo>
                <a:lnTo>
                  <a:pt x="36454" y="4690"/>
                </a:lnTo>
                <a:lnTo>
                  <a:pt x="17481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6185626"/>
                </a:lnTo>
                <a:lnTo>
                  <a:pt x="7233615" y="6185626"/>
                </a:lnTo>
                <a:lnTo>
                  <a:pt x="7233615" y="59677"/>
                </a:lnTo>
                <a:lnTo>
                  <a:pt x="7228925" y="36449"/>
                </a:lnTo>
                <a:lnTo>
                  <a:pt x="7216135" y="17479"/>
                </a:lnTo>
                <a:lnTo>
                  <a:pt x="7197166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51154" y="1046656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90" y="0"/>
                </a:lnTo>
                <a:lnTo>
                  <a:pt x="36454" y="4690"/>
                </a:lnTo>
                <a:lnTo>
                  <a:pt x="17481" y="17479"/>
                </a:lnTo>
                <a:lnTo>
                  <a:pt x="4690" y="36449"/>
                </a:lnTo>
                <a:lnTo>
                  <a:pt x="0" y="59677"/>
                </a:lnTo>
                <a:lnTo>
                  <a:pt x="0" y="270675"/>
                </a:lnTo>
                <a:lnTo>
                  <a:pt x="7233615" y="270675"/>
                </a:lnTo>
                <a:lnTo>
                  <a:pt x="7233615" y="59677"/>
                </a:lnTo>
                <a:lnTo>
                  <a:pt x="7228925" y="36449"/>
                </a:lnTo>
                <a:lnTo>
                  <a:pt x="7216135" y="17479"/>
                </a:lnTo>
                <a:lnTo>
                  <a:pt x="7197166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06084" y="1127716"/>
            <a:ext cx="57813" cy="577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19362" y="1127716"/>
            <a:ext cx="57813" cy="577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32641" y="1127716"/>
            <a:ext cx="57813" cy="577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61628" y="1087906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25" y="0"/>
                </a:moveTo>
                <a:lnTo>
                  <a:pt x="20891" y="0"/>
                </a:lnTo>
                <a:lnTo>
                  <a:pt x="12765" y="1640"/>
                </a:lnTo>
                <a:lnTo>
                  <a:pt x="6126" y="6116"/>
                </a:lnTo>
                <a:lnTo>
                  <a:pt x="1649" y="12756"/>
                </a:lnTo>
                <a:lnTo>
                  <a:pt x="0" y="20853"/>
                </a:lnTo>
                <a:lnTo>
                  <a:pt x="0" y="141401"/>
                </a:lnTo>
                <a:lnTo>
                  <a:pt x="1642" y="149529"/>
                </a:lnTo>
                <a:lnTo>
                  <a:pt x="6121" y="156165"/>
                </a:lnTo>
                <a:lnTo>
                  <a:pt x="12762" y="160639"/>
                </a:lnTo>
                <a:lnTo>
                  <a:pt x="20891" y="162280"/>
                </a:lnTo>
                <a:lnTo>
                  <a:pt x="6385725" y="162280"/>
                </a:lnTo>
                <a:lnTo>
                  <a:pt x="6393859" y="160639"/>
                </a:lnTo>
                <a:lnTo>
                  <a:pt x="6400499" y="156165"/>
                </a:lnTo>
                <a:lnTo>
                  <a:pt x="6404975" y="149529"/>
                </a:lnTo>
                <a:lnTo>
                  <a:pt x="6406616" y="141401"/>
                </a:lnTo>
                <a:lnTo>
                  <a:pt x="6406608" y="20853"/>
                </a:lnTo>
                <a:lnTo>
                  <a:pt x="6404957" y="12730"/>
                </a:lnTo>
                <a:lnTo>
                  <a:pt x="6400478" y="6102"/>
                </a:lnTo>
                <a:lnTo>
                  <a:pt x="6393838" y="1636"/>
                </a:lnTo>
                <a:lnTo>
                  <a:pt x="6385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10318" y="1115339"/>
            <a:ext cx="82593" cy="687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51155" y="1252894"/>
            <a:ext cx="5517608" cy="45044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4876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Прямая соединительная линия 11">
            <a:extLst>
              <a:ext uri="{FF2B5EF4-FFF2-40B4-BE49-F238E27FC236}">
                <a16:creationId xmlns="" xmlns:a16="http://schemas.microsoft.com/office/drawing/2014/main" id="{E0966862-D5C5-41E2-98C1-DDCC74E5D453}"/>
              </a:ext>
            </a:extLst>
          </p:cNvPr>
          <p:cNvCxnSpPr>
            <a:cxnSpLocks/>
          </p:cNvCxnSpPr>
          <p:nvPr/>
        </p:nvCxnSpPr>
        <p:spPr>
          <a:xfrm>
            <a:off x="571499" y="1050214"/>
            <a:ext cx="8244000" cy="0"/>
          </a:xfrm>
          <a:prstGeom prst="line">
            <a:avLst/>
          </a:prstGeom>
          <a:ln w="28575" cap="rnd">
            <a:solidFill>
              <a:srgbClr val="0B3E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2">
            <a:extLst>
              <a:ext uri="{FF2B5EF4-FFF2-40B4-BE49-F238E27FC236}">
                <a16:creationId xmlns="" xmlns:a16="http://schemas.microsoft.com/office/drawing/2014/main" id="{88404DAF-ABAB-4D48-A78C-92D4C3D19A9D}"/>
              </a:ext>
            </a:extLst>
          </p:cNvPr>
          <p:cNvSpPr/>
          <p:nvPr/>
        </p:nvSpPr>
        <p:spPr>
          <a:xfrm>
            <a:off x="189796" y="1392338"/>
            <a:ext cx="1413223" cy="611655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ООВО, выбор предметов ЕГЭ</a:t>
            </a:r>
          </a:p>
        </p:txBody>
      </p:sp>
      <p:sp>
        <p:nvSpPr>
          <p:cNvPr id="49" name="Прямоугольник 2">
            <a:extLst>
              <a:ext uri="{FF2B5EF4-FFF2-40B4-BE49-F238E27FC236}">
                <a16:creationId xmlns="" xmlns:a16="http://schemas.microsoft.com/office/drawing/2014/main" id="{9655ADEB-CD5D-446B-BE63-2196A920CCE4}"/>
              </a:ext>
            </a:extLst>
          </p:cNvPr>
          <p:cNvSpPr/>
          <p:nvPr/>
        </p:nvSpPr>
        <p:spPr>
          <a:xfrm>
            <a:off x="203429" y="1975511"/>
            <a:ext cx="1423270" cy="707771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marL="171226" indent="-17122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сайты вузов, </a:t>
            </a:r>
            <a:r>
              <a:rPr lang="ru-RU" sz="1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агрегаторы</a:t>
            </a:r>
            <a:endParaRPr lang="ru-RU" sz="1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226" indent="-17122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усредненные, не полные данные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3924EF4-052E-4D55-957C-002A2B889829}"/>
              </a:ext>
            </a:extLst>
          </p:cNvPr>
          <p:cNvGrpSpPr/>
          <p:nvPr/>
        </p:nvGrpSpPr>
        <p:grpSpPr>
          <a:xfrm>
            <a:off x="544200" y="857716"/>
            <a:ext cx="384998" cy="392467"/>
            <a:chOff x="793556" y="1668275"/>
            <a:chExt cx="384998" cy="392467"/>
          </a:xfrm>
        </p:grpSpPr>
        <p:sp>
          <p:nvSpPr>
            <p:cNvPr id="65" name="Овал 12">
              <a:extLst>
                <a:ext uri="{FF2B5EF4-FFF2-40B4-BE49-F238E27FC236}">
                  <a16:creationId xmlns="" xmlns:a16="http://schemas.microsoft.com/office/drawing/2014/main" id="{FE16F927-628D-459D-BB25-37E4C1307E9D}"/>
                </a:ext>
              </a:extLst>
            </p:cNvPr>
            <p:cNvSpPr/>
            <p:nvPr/>
          </p:nvSpPr>
          <p:spPr>
            <a:xfrm>
              <a:off x="793556" y="1668275"/>
              <a:ext cx="384998" cy="384998"/>
            </a:xfrm>
            <a:prstGeom prst="ellipse">
              <a:avLst/>
            </a:prstGeom>
            <a:solidFill>
              <a:srgbClr val="0B3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Прямоугольник 2">
              <a:extLst>
                <a:ext uri="{FF2B5EF4-FFF2-40B4-BE49-F238E27FC236}">
                  <a16:creationId xmlns="" xmlns:a16="http://schemas.microsoft.com/office/drawing/2014/main" id="{AED9B0E2-F514-4CE2-8BA3-5EC6BC64305C}"/>
                </a:ext>
              </a:extLst>
            </p:cNvPr>
            <p:cNvSpPr/>
            <p:nvPr/>
          </p:nvSpPr>
          <p:spPr>
            <a:xfrm>
              <a:off x="793556" y="1668327"/>
              <a:ext cx="380886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ru-RU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D4DA4DA-BC7B-4600-9848-50DEE464FF86}"/>
              </a:ext>
            </a:extLst>
          </p:cNvPr>
          <p:cNvGrpSpPr/>
          <p:nvPr/>
        </p:nvGrpSpPr>
        <p:grpSpPr>
          <a:xfrm>
            <a:off x="1981486" y="857716"/>
            <a:ext cx="384998" cy="392467"/>
            <a:chOff x="2286785" y="1668275"/>
            <a:chExt cx="384998" cy="392467"/>
          </a:xfrm>
        </p:grpSpPr>
        <p:sp>
          <p:nvSpPr>
            <p:cNvPr id="66" name="Овал 12">
              <a:extLst>
                <a:ext uri="{FF2B5EF4-FFF2-40B4-BE49-F238E27FC236}">
                  <a16:creationId xmlns="" xmlns:a16="http://schemas.microsoft.com/office/drawing/2014/main" id="{E2F8FDB3-D447-4D12-B9DF-43EACC602558}"/>
                </a:ext>
              </a:extLst>
            </p:cNvPr>
            <p:cNvSpPr/>
            <p:nvPr/>
          </p:nvSpPr>
          <p:spPr>
            <a:xfrm>
              <a:off x="2286785" y="1668275"/>
              <a:ext cx="384998" cy="384998"/>
            </a:xfrm>
            <a:prstGeom prst="ellipse">
              <a:avLst/>
            </a:prstGeom>
            <a:solidFill>
              <a:srgbClr val="0B3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7" name="Прямоугольник 2">
              <a:extLst>
                <a:ext uri="{FF2B5EF4-FFF2-40B4-BE49-F238E27FC236}">
                  <a16:creationId xmlns="" xmlns:a16="http://schemas.microsoft.com/office/drawing/2014/main" id="{4E06175E-EB19-4AE7-AB8B-2906D3DD5BAD}"/>
                </a:ext>
              </a:extLst>
            </p:cNvPr>
            <p:cNvSpPr/>
            <p:nvPr/>
          </p:nvSpPr>
          <p:spPr>
            <a:xfrm>
              <a:off x="2286785" y="1668327"/>
              <a:ext cx="380886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ru-RU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6633E373-91EB-4AFB-ADA5-669BC069723D}"/>
              </a:ext>
            </a:extLst>
          </p:cNvPr>
          <p:cNvGrpSpPr/>
          <p:nvPr/>
        </p:nvGrpSpPr>
        <p:grpSpPr>
          <a:xfrm>
            <a:off x="3838893" y="857716"/>
            <a:ext cx="384998" cy="392467"/>
            <a:chOff x="793556" y="1668275"/>
            <a:chExt cx="384998" cy="392467"/>
          </a:xfrm>
        </p:grpSpPr>
        <p:sp>
          <p:nvSpPr>
            <p:cNvPr id="69" name="Овал 12">
              <a:extLst>
                <a:ext uri="{FF2B5EF4-FFF2-40B4-BE49-F238E27FC236}">
                  <a16:creationId xmlns="" xmlns:a16="http://schemas.microsoft.com/office/drawing/2014/main" id="{35DF8035-EE82-4D67-B4FC-4B1BAFF7078E}"/>
                </a:ext>
              </a:extLst>
            </p:cNvPr>
            <p:cNvSpPr/>
            <p:nvPr/>
          </p:nvSpPr>
          <p:spPr>
            <a:xfrm>
              <a:off x="793556" y="1668275"/>
              <a:ext cx="384998" cy="384998"/>
            </a:xfrm>
            <a:prstGeom prst="ellipse">
              <a:avLst/>
            </a:prstGeom>
            <a:solidFill>
              <a:srgbClr val="0B3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0" name="Прямоугольник 2">
              <a:extLst>
                <a:ext uri="{FF2B5EF4-FFF2-40B4-BE49-F238E27FC236}">
                  <a16:creationId xmlns="" xmlns:a16="http://schemas.microsoft.com/office/drawing/2014/main" id="{2D5759F4-0D4C-482F-8051-156A378138F0}"/>
                </a:ext>
              </a:extLst>
            </p:cNvPr>
            <p:cNvSpPr/>
            <p:nvPr/>
          </p:nvSpPr>
          <p:spPr>
            <a:xfrm>
              <a:off x="793556" y="1668327"/>
              <a:ext cx="380886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ru-RU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B1A6272A-B4AD-43CE-BE8B-DFBD534ADDA5}"/>
              </a:ext>
            </a:extLst>
          </p:cNvPr>
          <p:cNvGrpSpPr/>
          <p:nvPr/>
        </p:nvGrpSpPr>
        <p:grpSpPr>
          <a:xfrm>
            <a:off x="5451602" y="857716"/>
            <a:ext cx="384998" cy="392467"/>
            <a:chOff x="2286785" y="1668275"/>
            <a:chExt cx="384998" cy="392467"/>
          </a:xfrm>
        </p:grpSpPr>
        <p:sp>
          <p:nvSpPr>
            <p:cNvPr id="72" name="Овал 12">
              <a:extLst>
                <a:ext uri="{FF2B5EF4-FFF2-40B4-BE49-F238E27FC236}">
                  <a16:creationId xmlns="" xmlns:a16="http://schemas.microsoft.com/office/drawing/2014/main" id="{4CE4F73E-4BD1-4162-A04D-00D50F59B867}"/>
                </a:ext>
              </a:extLst>
            </p:cNvPr>
            <p:cNvSpPr/>
            <p:nvPr/>
          </p:nvSpPr>
          <p:spPr>
            <a:xfrm>
              <a:off x="2286785" y="1668275"/>
              <a:ext cx="384998" cy="384998"/>
            </a:xfrm>
            <a:prstGeom prst="ellipse">
              <a:avLst/>
            </a:prstGeom>
            <a:solidFill>
              <a:srgbClr val="0B3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3" name="Прямоугольник 2">
              <a:extLst>
                <a:ext uri="{FF2B5EF4-FFF2-40B4-BE49-F238E27FC236}">
                  <a16:creationId xmlns="" xmlns:a16="http://schemas.microsoft.com/office/drawing/2014/main" id="{868FE975-866A-469E-81F8-8D68D9860A33}"/>
                </a:ext>
              </a:extLst>
            </p:cNvPr>
            <p:cNvSpPr/>
            <p:nvPr/>
          </p:nvSpPr>
          <p:spPr>
            <a:xfrm>
              <a:off x="2286785" y="1668327"/>
              <a:ext cx="380886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ru-RU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A949FE5F-E265-432F-8F9B-55E772BD18D1}"/>
              </a:ext>
            </a:extLst>
          </p:cNvPr>
          <p:cNvGrpSpPr/>
          <p:nvPr/>
        </p:nvGrpSpPr>
        <p:grpSpPr>
          <a:xfrm>
            <a:off x="7281136" y="857716"/>
            <a:ext cx="384998" cy="392467"/>
            <a:chOff x="793556" y="1668275"/>
            <a:chExt cx="384998" cy="392467"/>
          </a:xfrm>
        </p:grpSpPr>
        <p:sp>
          <p:nvSpPr>
            <p:cNvPr id="75" name="Овал 12">
              <a:extLst>
                <a:ext uri="{FF2B5EF4-FFF2-40B4-BE49-F238E27FC236}">
                  <a16:creationId xmlns="" xmlns:a16="http://schemas.microsoft.com/office/drawing/2014/main" id="{BF9F6F28-641C-4C3C-AE86-B7ACF3ECA114}"/>
                </a:ext>
              </a:extLst>
            </p:cNvPr>
            <p:cNvSpPr/>
            <p:nvPr/>
          </p:nvSpPr>
          <p:spPr>
            <a:xfrm>
              <a:off x="793556" y="1668275"/>
              <a:ext cx="384998" cy="384998"/>
            </a:xfrm>
            <a:prstGeom prst="ellipse">
              <a:avLst/>
            </a:prstGeom>
            <a:solidFill>
              <a:srgbClr val="0B3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6" name="Прямоугольник 2">
              <a:extLst>
                <a:ext uri="{FF2B5EF4-FFF2-40B4-BE49-F238E27FC236}">
                  <a16:creationId xmlns="" xmlns:a16="http://schemas.microsoft.com/office/drawing/2014/main" id="{6C82F840-2772-4676-A013-40FD297A5DAA}"/>
                </a:ext>
              </a:extLst>
            </p:cNvPr>
            <p:cNvSpPr/>
            <p:nvPr/>
          </p:nvSpPr>
          <p:spPr>
            <a:xfrm>
              <a:off x="793556" y="1668327"/>
              <a:ext cx="380886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ru-RU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632E6FF1-B7A3-4AAA-920C-4879C98CD70D}"/>
              </a:ext>
            </a:extLst>
          </p:cNvPr>
          <p:cNvGrpSpPr/>
          <p:nvPr/>
        </p:nvGrpSpPr>
        <p:grpSpPr>
          <a:xfrm>
            <a:off x="8730730" y="857716"/>
            <a:ext cx="384998" cy="392467"/>
            <a:chOff x="2286785" y="1668275"/>
            <a:chExt cx="384998" cy="392467"/>
          </a:xfrm>
        </p:grpSpPr>
        <p:sp>
          <p:nvSpPr>
            <p:cNvPr id="78" name="Овал 12">
              <a:extLst>
                <a:ext uri="{FF2B5EF4-FFF2-40B4-BE49-F238E27FC236}">
                  <a16:creationId xmlns="" xmlns:a16="http://schemas.microsoft.com/office/drawing/2014/main" id="{AF55B47E-A2BB-4369-8968-A6EA098DE72A}"/>
                </a:ext>
              </a:extLst>
            </p:cNvPr>
            <p:cNvSpPr/>
            <p:nvPr/>
          </p:nvSpPr>
          <p:spPr>
            <a:xfrm>
              <a:off x="2286785" y="1668275"/>
              <a:ext cx="384998" cy="384998"/>
            </a:xfrm>
            <a:prstGeom prst="ellipse">
              <a:avLst/>
            </a:prstGeom>
            <a:solidFill>
              <a:srgbClr val="0B3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9" name="Прямоугольник 2">
              <a:extLst>
                <a:ext uri="{FF2B5EF4-FFF2-40B4-BE49-F238E27FC236}">
                  <a16:creationId xmlns="" xmlns:a16="http://schemas.microsoft.com/office/drawing/2014/main" id="{D3804D79-48BB-48E8-80A0-D68103178F29}"/>
                </a:ext>
              </a:extLst>
            </p:cNvPr>
            <p:cNvSpPr/>
            <p:nvPr/>
          </p:nvSpPr>
          <p:spPr>
            <a:xfrm>
              <a:off x="2286785" y="1668327"/>
              <a:ext cx="380886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ru-RU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97" name="Подзаголовок 2"/>
          <p:cNvSpPr txBox="1">
            <a:spLocks/>
          </p:cNvSpPr>
          <p:nvPr/>
        </p:nvSpPr>
        <p:spPr>
          <a:xfrm>
            <a:off x="865320" y="6832"/>
            <a:ext cx="9367837" cy="483911"/>
          </a:xfrm>
          <a:prstGeom prst="rect">
            <a:avLst/>
          </a:prstGeom>
        </p:spPr>
        <p:txBody>
          <a:bodyPr vert="horz" lIns="91327" tIns="45663" rIns="91327" bIns="45663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700" b="1" spc="2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Описание жизненной ситуации (</a:t>
            </a:r>
            <a:r>
              <a:rPr lang="en-US" sz="1700" b="1" spc="2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as is</a:t>
            </a:r>
            <a:r>
              <a:rPr lang="ru-RU" sz="1700" b="1" spc="2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046F7911-828D-3140-8354-304C5DBFF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48" y="738418"/>
            <a:ext cx="253047" cy="22479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4EDDFE9B-5537-1941-A26F-CCAD488EF0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97" y="724574"/>
            <a:ext cx="153473" cy="252487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="" xmlns:a16="http://schemas.microsoft.com/office/drawing/2014/main" id="{8082CB50-ACB9-8F4A-97A1-827E9345E1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20" y="738418"/>
            <a:ext cx="253047" cy="22479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="" xmlns:a16="http://schemas.microsoft.com/office/drawing/2014/main" id="{D5271EB8-EB66-2448-A6F7-A9D49E86D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01" y="730654"/>
            <a:ext cx="191977" cy="240327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769EA5FE-B0AD-804C-9070-EC8FEA1EB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38" y="724574"/>
            <a:ext cx="153473" cy="252487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="" xmlns:a16="http://schemas.microsoft.com/office/drawing/2014/main" id="{025848BE-7316-594E-BA22-5552BDB99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61" y="738418"/>
            <a:ext cx="253047" cy="224794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46A1E517-6E10-EA49-AAE4-7DFC3F9BFF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556" y="724574"/>
            <a:ext cx="153473" cy="252487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="" xmlns:a16="http://schemas.microsoft.com/office/drawing/2014/main" id="{48D1F02F-A4F4-AC4A-9C16-6D8E51461F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79" y="738418"/>
            <a:ext cx="253047" cy="224794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="" xmlns:a16="http://schemas.microsoft.com/office/drawing/2014/main" id="{A7DEF7AF-65C2-7148-909D-0CC1365BD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088" y="724574"/>
            <a:ext cx="153473" cy="252487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="" xmlns:a16="http://schemas.microsoft.com/office/drawing/2014/main" id="{4101F522-0A97-9940-895F-E4CF453391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10" y="738418"/>
            <a:ext cx="253047" cy="224794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="" xmlns:a16="http://schemas.microsoft.com/office/drawing/2014/main" id="{CC618D43-6EAF-8442-A7AD-85DD8D101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595" y="724574"/>
            <a:ext cx="153473" cy="252487"/>
          </a:xfrm>
          <a:prstGeom prst="rect">
            <a:avLst/>
          </a:prstGeom>
        </p:spPr>
      </p:pic>
      <p:sp>
        <p:nvSpPr>
          <p:cNvPr id="92" name="Прямоугольник 2">
            <a:extLst>
              <a:ext uri="{FF2B5EF4-FFF2-40B4-BE49-F238E27FC236}">
                <a16:creationId xmlns="" xmlns:a16="http://schemas.microsoft.com/office/drawing/2014/main" id="{D82B24C1-22C6-DA4E-A290-458FCBF1B07D}"/>
              </a:ext>
            </a:extLst>
          </p:cNvPr>
          <p:cNvSpPr/>
          <p:nvPr/>
        </p:nvSpPr>
        <p:spPr>
          <a:xfrm>
            <a:off x="1884503" y="1352520"/>
            <a:ext cx="1413223" cy="433914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и подача документов</a:t>
            </a:r>
          </a:p>
        </p:txBody>
      </p:sp>
      <p:sp>
        <p:nvSpPr>
          <p:cNvPr id="93" name="Прямоугольник 2">
            <a:extLst>
              <a:ext uri="{FF2B5EF4-FFF2-40B4-BE49-F238E27FC236}">
                <a16:creationId xmlns="" xmlns:a16="http://schemas.microsoft.com/office/drawing/2014/main" id="{20F4CCAF-CE82-004C-B7C9-3B2E4ED01EBE}"/>
              </a:ext>
            </a:extLst>
          </p:cNvPr>
          <p:cNvSpPr/>
          <p:nvPr/>
        </p:nvSpPr>
        <p:spPr>
          <a:xfrm>
            <a:off x="1898149" y="1875861"/>
            <a:ext cx="1352829" cy="861659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marL="171226" indent="-17122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лично</a:t>
            </a:r>
          </a:p>
          <a:p>
            <a:pPr marL="171226" indent="-17122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очереди</a:t>
            </a:r>
          </a:p>
          <a:p>
            <a:pPr marL="171226" indent="-17122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требуются оригиналы документов</a:t>
            </a:r>
          </a:p>
        </p:txBody>
      </p:sp>
      <p:sp>
        <p:nvSpPr>
          <p:cNvPr id="94" name="Прямоугольник 2">
            <a:extLst>
              <a:ext uri="{FF2B5EF4-FFF2-40B4-BE49-F238E27FC236}">
                <a16:creationId xmlns="" xmlns:a16="http://schemas.microsoft.com/office/drawing/2014/main" id="{9B5EAE95-7BBD-3C45-B7C5-626B4B77F28A}"/>
              </a:ext>
            </a:extLst>
          </p:cNvPr>
          <p:cNvSpPr/>
          <p:nvPr/>
        </p:nvSpPr>
        <p:spPr>
          <a:xfrm>
            <a:off x="3297726" y="1352520"/>
            <a:ext cx="1920698" cy="789396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Прохождение дополнительных вступительных испытаний (при необходимости)</a:t>
            </a:r>
          </a:p>
        </p:txBody>
      </p:sp>
      <p:sp>
        <p:nvSpPr>
          <p:cNvPr id="95" name="Прямоугольник 2">
            <a:extLst>
              <a:ext uri="{FF2B5EF4-FFF2-40B4-BE49-F238E27FC236}">
                <a16:creationId xmlns="" xmlns:a16="http://schemas.microsoft.com/office/drawing/2014/main" id="{F9349F8F-8CD4-DC41-9E55-599A03CCF6CA}"/>
              </a:ext>
            </a:extLst>
          </p:cNvPr>
          <p:cNvSpPr/>
          <p:nvPr/>
        </p:nvSpPr>
        <p:spPr>
          <a:xfrm>
            <a:off x="3297727" y="2192271"/>
            <a:ext cx="1841876" cy="1015548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marL="171226" indent="-17122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лично</a:t>
            </a:r>
          </a:p>
          <a:p>
            <a:pPr marL="171226" indent="-17122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иногородние снимают жилье во время ожидания</a:t>
            </a:r>
          </a:p>
          <a:p>
            <a:pPr marL="171226" indent="-17122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затраты времени и денег</a:t>
            </a:r>
          </a:p>
        </p:txBody>
      </p:sp>
      <p:sp>
        <p:nvSpPr>
          <p:cNvPr id="96" name="Прямоугольник 2">
            <a:extLst>
              <a:ext uri="{FF2B5EF4-FFF2-40B4-BE49-F238E27FC236}">
                <a16:creationId xmlns="" xmlns:a16="http://schemas.microsoft.com/office/drawing/2014/main" id="{6FCEC79B-6283-8641-84E7-564D2DCCD54D}"/>
              </a:ext>
            </a:extLst>
          </p:cNvPr>
          <p:cNvSpPr/>
          <p:nvPr/>
        </p:nvSpPr>
        <p:spPr>
          <a:xfrm>
            <a:off x="5386432" y="1352520"/>
            <a:ext cx="1679385" cy="430772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конкурсной ситуации</a:t>
            </a:r>
          </a:p>
        </p:txBody>
      </p:sp>
      <p:sp>
        <p:nvSpPr>
          <p:cNvPr id="98" name="Прямоугольник 2">
            <a:extLst>
              <a:ext uri="{FF2B5EF4-FFF2-40B4-BE49-F238E27FC236}">
                <a16:creationId xmlns="" xmlns:a16="http://schemas.microsoft.com/office/drawing/2014/main" id="{67AE3209-1EFA-4A40-A803-169486A46EA9}"/>
              </a:ext>
            </a:extLst>
          </p:cNvPr>
          <p:cNvSpPr/>
          <p:nvPr/>
        </p:nvSpPr>
        <p:spPr>
          <a:xfrm>
            <a:off x="5400081" y="1738311"/>
            <a:ext cx="1665737" cy="1477212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marL="171226" indent="-17122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списки на дверях и сайтах ООВО (необходимо следить за каждым)</a:t>
            </a:r>
          </a:p>
          <a:p>
            <a:pPr marL="171226" indent="-17122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списков не прозрачно для абитуриента</a:t>
            </a:r>
          </a:p>
          <a:p>
            <a:pPr marL="171226" indent="-17122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возможности прогнозирования</a:t>
            </a:r>
          </a:p>
        </p:txBody>
      </p:sp>
      <p:sp>
        <p:nvSpPr>
          <p:cNvPr id="99" name="Прямоугольник 2">
            <a:extLst>
              <a:ext uri="{FF2B5EF4-FFF2-40B4-BE49-F238E27FC236}">
                <a16:creationId xmlns="" xmlns:a16="http://schemas.microsoft.com/office/drawing/2014/main" id="{51F48392-25B4-1749-B133-EDB54B7F63FE}"/>
              </a:ext>
            </a:extLst>
          </p:cNvPr>
          <p:cNvSpPr/>
          <p:nvPr/>
        </p:nvSpPr>
        <p:spPr>
          <a:xfrm>
            <a:off x="7205535" y="1352520"/>
            <a:ext cx="1437342" cy="1144878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Подача и рассмотрение апелляции (в случае несогласия с результатами оценки</a:t>
            </a:r>
          </a:p>
        </p:txBody>
      </p:sp>
      <p:sp>
        <p:nvSpPr>
          <p:cNvPr id="100" name="Прямоугольник 2">
            <a:extLst>
              <a:ext uri="{FF2B5EF4-FFF2-40B4-BE49-F238E27FC236}">
                <a16:creationId xmlns="" xmlns:a16="http://schemas.microsoft.com/office/drawing/2014/main" id="{527BAF0A-A64B-764A-A8A6-15436216C778}"/>
              </a:ext>
            </a:extLst>
          </p:cNvPr>
          <p:cNvSpPr/>
          <p:nvPr/>
        </p:nvSpPr>
        <p:spPr>
          <a:xfrm>
            <a:off x="7219182" y="2364478"/>
            <a:ext cx="1352829" cy="294517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лично</a:t>
            </a:r>
          </a:p>
        </p:txBody>
      </p:sp>
      <p:sp>
        <p:nvSpPr>
          <p:cNvPr id="103" name="Прямоугольник 2">
            <a:extLst>
              <a:ext uri="{FF2B5EF4-FFF2-40B4-BE49-F238E27FC236}">
                <a16:creationId xmlns="" xmlns:a16="http://schemas.microsoft.com/office/drawing/2014/main" id="{5397C7C8-1262-F443-AB2B-570E55943792}"/>
              </a:ext>
            </a:extLst>
          </p:cNvPr>
          <p:cNvSpPr/>
          <p:nvPr/>
        </p:nvSpPr>
        <p:spPr>
          <a:xfrm>
            <a:off x="8650018" y="1352521"/>
            <a:ext cx="1437342" cy="256174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Зачисление</a:t>
            </a:r>
          </a:p>
        </p:txBody>
      </p:sp>
      <p:sp>
        <p:nvSpPr>
          <p:cNvPr id="104" name="Прямоугольник 2">
            <a:extLst>
              <a:ext uri="{FF2B5EF4-FFF2-40B4-BE49-F238E27FC236}">
                <a16:creationId xmlns="" xmlns:a16="http://schemas.microsoft.com/office/drawing/2014/main" id="{914B2854-9457-5C4D-97DB-45162ECC1DBF}"/>
              </a:ext>
            </a:extLst>
          </p:cNvPr>
          <p:cNvSpPr/>
          <p:nvPr/>
        </p:nvSpPr>
        <p:spPr>
          <a:xfrm>
            <a:off x="8663653" y="1577673"/>
            <a:ext cx="1300480" cy="1015548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marL="171226" indent="-17122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лично;</a:t>
            </a:r>
          </a:p>
          <a:p>
            <a:pPr marL="171226" indent="-17122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оригиналы документов;</a:t>
            </a:r>
          </a:p>
          <a:p>
            <a:pPr marL="171226" indent="-17122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 на обучение на бумаге.</a:t>
            </a: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="" xmlns:a16="http://schemas.microsoft.com/office/drawing/2014/main" id="{C06AE10E-1B29-9D4A-AF10-EDF6DF2D7F10}"/>
              </a:ext>
            </a:extLst>
          </p:cNvPr>
          <p:cNvSpPr/>
          <p:nvPr/>
        </p:nvSpPr>
        <p:spPr>
          <a:xfrm>
            <a:off x="753411" y="3702821"/>
            <a:ext cx="4323422" cy="1656018"/>
          </a:xfrm>
          <a:prstGeom prst="roundRect">
            <a:avLst>
              <a:gd name="adj" fmla="val 7664"/>
            </a:avLst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7" tIns="45663" rIns="91327" bIns="4566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4" name="Рисунок 123">
            <a:extLst>
              <a:ext uri="{FF2B5EF4-FFF2-40B4-BE49-F238E27FC236}">
                <a16:creationId xmlns="" xmlns:a16="http://schemas.microsoft.com/office/drawing/2014/main" id="{AC2C9173-3A1C-8A48-B302-342136EAB5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66" y="3883510"/>
            <a:ext cx="250469" cy="412062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="" xmlns:a16="http://schemas.microsoft.com/office/drawing/2014/main" id="{B5E74039-2A42-FD4D-80C2-8A430CE5E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80" y="3883510"/>
            <a:ext cx="250469" cy="412062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="" xmlns:a16="http://schemas.microsoft.com/office/drawing/2014/main" id="{742D9A9D-6466-C24B-8176-E343EDCE1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53" y="3883510"/>
            <a:ext cx="250469" cy="412062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="" xmlns:a16="http://schemas.microsoft.com/office/drawing/2014/main" id="{2B168ECD-6E09-E24E-A6CA-08B270481C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67" y="3883510"/>
            <a:ext cx="250469" cy="412062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="" xmlns:a16="http://schemas.microsoft.com/office/drawing/2014/main" id="{6BB533BB-37C0-BF4A-8A0B-53C9B8773A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781" y="3883510"/>
            <a:ext cx="250469" cy="412062"/>
          </a:xfrm>
          <a:prstGeom prst="rect">
            <a:avLst/>
          </a:prstGeom>
        </p:spPr>
      </p:pic>
      <p:sp>
        <p:nvSpPr>
          <p:cNvPr id="129" name="Прямоугольник 128">
            <a:extLst>
              <a:ext uri="{FF2B5EF4-FFF2-40B4-BE49-F238E27FC236}">
                <a16:creationId xmlns="" xmlns:a16="http://schemas.microsoft.com/office/drawing/2014/main" id="{5C1C0460-2EA7-8544-BC25-8FC0C68D8143}"/>
              </a:ext>
            </a:extLst>
          </p:cNvPr>
          <p:cNvSpPr/>
          <p:nvPr/>
        </p:nvSpPr>
        <p:spPr>
          <a:xfrm>
            <a:off x="1196757" y="4380225"/>
            <a:ext cx="3436726" cy="757015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7-14 дней личного времени</a:t>
            </a:r>
          </a:p>
          <a:p>
            <a:pPr algn="ctr">
              <a:lnSpc>
                <a:spcPct val="120000"/>
              </a:lnSpc>
            </a:pPr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 поездки в другой город (для иногородних)</a:t>
            </a:r>
          </a:p>
          <a:p>
            <a:pPr algn="ctr">
              <a:lnSpc>
                <a:spcPct val="120000"/>
              </a:lnSpc>
            </a:pPr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2-3 дня в очередях (если в 5 ООВО)</a:t>
            </a:r>
          </a:p>
        </p:txBody>
      </p:sp>
      <p:pic>
        <p:nvPicPr>
          <p:cNvPr id="131" name="Рисунок 130">
            <a:extLst>
              <a:ext uri="{FF2B5EF4-FFF2-40B4-BE49-F238E27FC236}">
                <a16:creationId xmlns="" xmlns:a16="http://schemas.microsoft.com/office/drawing/2014/main" id="{FAC48C08-8D3B-A34C-A70F-20014091DC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947" y="730654"/>
            <a:ext cx="191977" cy="240327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="" xmlns:a16="http://schemas.microsoft.com/office/drawing/2014/main" id="{DD40A8D1-CBB9-3C46-968B-2631E7DC79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3" y="351207"/>
            <a:ext cx="412550" cy="437303"/>
          </a:xfrm>
          <a:prstGeom prst="rect">
            <a:avLst/>
          </a:prstGeom>
        </p:spPr>
      </p:pic>
      <p:sp>
        <p:nvSpPr>
          <p:cNvPr id="60" name="Скругленный прямоугольник 59">
            <a:extLst>
              <a:ext uri="{FF2B5EF4-FFF2-40B4-BE49-F238E27FC236}">
                <a16:creationId xmlns="" xmlns:a16="http://schemas.microsoft.com/office/drawing/2014/main" id="{C06AE10E-1B29-9D4A-AF10-EDF6DF2D7F10}"/>
              </a:ext>
            </a:extLst>
          </p:cNvPr>
          <p:cNvSpPr/>
          <p:nvPr/>
        </p:nvSpPr>
        <p:spPr>
          <a:xfrm>
            <a:off x="5242252" y="3702821"/>
            <a:ext cx="4323422" cy="1656018"/>
          </a:xfrm>
          <a:prstGeom prst="roundRect">
            <a:avLst>
              <a:gd name="adj" fmla="val 7664"/>
            </a:avLst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7" tIns="45663" rIns="91327" bIns="4566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9" name="Прямоугольник 108">
            <a:extLst>
              <a:ext uri="{FF2B5EF4-FFF2-40B4-BE49-F238E27FC236}">
                <a16:creationId xmlns="" xmlns:a16="http://schemas.microsoft.com/office/drawing/2014/main" id="{5C1C0460-2EA7-8544-BC25-8FC0C68D8143}"/>
              </a:ext>
            </a:extLst>
          </p:cNvPr>
          <p:cNvSpPr/>
          <p:nvPr/>
        </p:nvSpPr>
        <p:spPr>
          <a:xfrm>
            <a:off x="5685598" y="4380225"/>
            <a:ext cx="3436726" cy="978614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сложностей с загрузкой пакетных данных со стороны ООВО</a:t>
            </a:r>
            <a:endParaRPr lang="ru-RU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Долгий процесс заполнения информации об абитуриента</a:t>
            </a:r>
            <a:endParaRPr lang="ru-RU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0" name="Рисунок 10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468" y="3805098"/>
            <a:ext cx="554118" cy="503492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090" y="3716792"/>
            <a:ext cx="610978" cy="693116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224" y="3860043"/>
            <a:ext cx="598210" cy="52018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16" y="5120048"/>
            <a:ext cx="144620" cy="24412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8716" y="4479073"/>
            <a:ext cx="144620" cy="244129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-1" y="4775431"/>
            <a:ext cx="87153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spc="50" dirty="0" smtClean="0">
                <a:solidFill>
                  <a:srgbClr val="5A9ED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ru-RU" sz="1300" spc="50" dirty="0">
              <a:solidFill>
                <a:srgbClr val="5A9ED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86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/>
          <p:nvPr/>
        </p:nvSpPr>
        <p:spPr>
          <a:xfrm>
            <a:off x="1889111" y="496106"/>
            <a:ext cx="6837613" cy="52611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"/>
          <p:cNvSpPr/>
          <p:nvPr/>
        </p:nvSpPr>
        <p:spPr>
          <a:xfrm>
            <a:off x="2549820" y="1046654"/>
            <a:ext cx="5517832" cy="4711046"/>
          </a:xfrm>
          <a:custGeom>
            <a:avLst/>
            <a:gdLst/>
            <a:ahLst/>
            <a:cxnLst/>
            <a:rect l="l" t="t" r="r" b="b"/>
            <a:pathLst>
              <a:path w="7233920" h="6186170">
                <a:moveTo>
                  <a:pt x="7173937" y="0"/>
                </a:moveTo>
                <a:lnTo>
                  <a:pt x="59677" y="0"/>
                </a:lnTo>
                <a:lnTo>
                  <a:pt x="36443" y="4690"/>
                </a:lnTo>
                <a:lnTo>
                  <a:pt x="17475" y="17479"/>
                </a:lnTo>
                <a:lnTo>
                  <a:pt x="4688" y="36449"/>
                </a:lnTo>
                <a:lnTo>
                  <a:pt x="0" y="59677"/>
                </a:lnTo>
                <a:lnTo>
                  <a:pt x="0" y="6185622"/>
                </a:lnTo>
                <a:lnTo>
                  <a:pt x="7233615" y="6185622"/>
                </a:lnTo>
                <a:lnTo>
                  <a:pt x="7233615" y="59677"/>
                </a:lnTo>
                <a:lnTo>
                  <a:pt x="7228923" y="36449"/>
                </a:lnTo>
                <a:lnTo>
                  <a:pt x="7216130" y="17479"/>
                </a:lnTo>
                <a:lnTo>
                  <a:pt x="7197160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0"/>
          <p:cNvSpPr/>
          <p:nvPr/>
        </p:nvSpPr>
        <p:spPr>
          <a:xfrm>
            <a:off x="2550044" y="1252894"/>
            <a:ext cx="5517608" cy="4504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9588" y="395456"/>
            <a:ext cx="3812754" cy="291029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pc="-8" dirty="0"/>
              <a:t>Согласие </a:t>
            </a:r>
            <a:r>
              <a:rPr dirty="0"/>
              <a:t>на зачисление в</a:t>
            </a:r>
            <a:r>
              <a:rPr spc="-65" dirty="0"/>
              <a:t> </a:t>
            </a:r>
            <a:r>
              <a:rPr lang="ru-RU" spc="-27" dirty="0"/>
              <a:t>ООВО</a:t>
            </a:r>
            <a:endParaRPr spc="-27" dirty="0"/>
          </a:p>
        </p:txBody>
      </p:sp>
      <p:sp>
        <p:nvSpPr>
          <p:cNvPr id="17" name="object 4"/>
          <p:cNvSpPr/>
          <p:nvPr/>
        </p:nvSpPr>
        <p:spPr>
          <a:xfrm>
            <a:off x="2549820" y="1046659"/>
            <a:ext cx="5517832" cy="206489"/>
          </a:xfrm>
          <a:custGeom>
            <a:avLst/>
            <a:gdLst/>
            <a:ahLst/>
            <a:cxnLst/>
            <a:rect l="l" t="t" r="r" b="b"/>
            <a:pathLst>
              <a:path w="7233920" h="271144">
                <a:moveTo>
                  <a:pt x="7173937" y="0"/>
                </a:moveTo>
                <a:lnTo>
                  <a:pt x="59677" y="0"/>
                </a:lnTo>
                <a:lnTo>
                  <a:pt x="36443" y="4690"/>
                </a:lnTo>
                <a:lnTo>
                  <a:pt x="17475" y="17479"/>
                </a:lnTo>
                <a:lnTo>
                  <a:pt x="4688" y="36449"/>
                </a:lnTo>
                <a:lnTo>
                  <a:pt x="0" y="59677"/>
                </a:lnTo>
                <a:lnTo>
                  <a:pt x="0" y="270662"/>
                </a:lnTo>
                <a:lnTo>
                  <a:pt x="7233615" y="270662"/>
                </a:lnTo>
                <a:lnTo>
                  <a:pt x="7233615" y="59677"/>
                </a:lnTo>
                <a:lnTo>
                  <a:pt x="7228925" y="36449"/>
                </a:lnTo>
                <a:lnTo>
                  <a:pt x="7216135" y="17479"/>
                </a:lnTo>
                <a:lnTo>
                  <a:pt x="7197166" y="4690"/>
                </a:lnTo>
                <a:lnTo>
                  <a:pt x="717393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/>
        </p:nvSpPr>
        <p:spPr>
          <a:xfrm>
            <a:off x="2804755" y="1127720"/>
            <a:ext cx="57803" cy="5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/>
        </p:nvSpPr>
        <p:spPr>
          <a:xfrm>
            <a:off x="2718033" y="1127720"/>
            <a:ext cx="57803" cy="5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7"/>
          <p:cNvSpPr/>
          <p:nvPr/>
        </p:nvSpPr>
        <p:spPr>
          <a:xfrm>
            <a:off x="2631312" y="1127720"/>
            <a:ext cx="57803" cy="577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/>
          <p:cNvSpPr/>
          <p:nvPr/>
        </p:nvSpPr>
        <p:spPr>
          <a:xfrm>
            <a:off x="2960289" y="1087905"/>
            <a:ext cx="4887195" cy="123797"/>
          </a:xfrm>
          <a:custGeom>
            <a:avLst/>
            <a:gdLst/>
            <a:ahLst/>
            <a:cxnLst/>
            <a:rect l="l" t="t" r="r" b="b"/>
            <a:pathLst>
              <a:path w="6407150" h="162559">
                <a:moveTo>
                  <a:pt x="6385737" y="0"/>
                </a:moveTo>
                <a:lnTo>
                  <a:pt x="20891" y="0"/>
                </a:lnTo>
                <a:lnTo>
                  <a:pt x="12764" y="1640"/>
                </a:lnTo>
                <a:lnTo>
                  <a:pt x="6124" y="6116"/>
                </a:lnTo>
                <a:lnTo>
                  <a:pt x="1648" y="12756"/>
                </a:lnTo>
                <a:lnTo>
                  <a:pt x="0" y="20840"/>
                </a:lnTo>
                <a:lnTo>
                  <a:pt x="0" y="141401"/>
                </a:lnTo>
                <a:lnTo>
                  <a:pt x="1642" y="149530"/>
                </a:lnTo>
                <a:lnTo>
                  <a:pt x="6121" y="156171"/>
                </a:lnTo>
                <a:lnTo>
                  <a:pt x="12762" y="160650"/>
                </a:lnTo>
                <a:lnTo>
                  <a:pt x="20891" y="162293"/>
                </a:lnTo>
                <a:lnTo>
                  <a:pt x="6385737" y="162293"/>
                </a:lnTo>
                <a:lnTo>
                  <a:pt x="6393866" y="160650"/>
                </a:lnTo>
                <a:lnTo>
                  <a:pt x="6400507" y="156171"/>
                </a:lnTo>
                <a:lnTo>
                  <a:pt x="6404986" y="149530"/>
                </a:lnTo>
                <a:lnTo>
                  <a:pt x="6406629" y="141401"/>
                </a:lnTo>
                <a:lnTo>
                  <a:pt x="6406619" y="20840"/>
                </a:lnTo>
                <a:lnTo>
                  <a:pt x="6404986" y="12756"/>
                </a:lnTo>
                <a:lnTo>
                  <a:pt x="6400484" y="6100"/>
                </a:lnTo>
                <a:lnTo>
                  <a:pt x="6393845" y="1636"/>
                </a:lnTo>
                <a:lnTo>
                  <a:pt x="6385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9"/>
          <p:cNvSpPr/>
          <p:nvPr/>
        </p:nvSpPr>
        <p:spPr>
          <a:xfrm>
            <a:off x="7908980" y="1115347"/>
            <a:ext cx="82583" cy="687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2"/>
          <p:cNvSpPr txBox="1"/>
          <p:nvPr/>
        </p:nvSpPr>
        <p:spPr>
          <a:xfrm>
            <a:off x="3123977" y="3486521"/>
            <a:ext cx="1312131" cy="337301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33300"/>
              </a:lnSpc>
              <a:spcBef>
                <a:spcPts val="76"/>
              </a:spcBef>
            </a:pPr>
            <a:r>
              <a:rPr sz="800" i="1" spc="-4" dirty="0">
                <a:solidFill>
                  <a:srgbClr val="FFFFFF"/>
                </a:solidFill>
                <a:latin typeface="GothamPro-MediumItalic"/>
                <a:cs typeface="GothamPro-MediumItalic"/>
              </a:rPr>
              <a:t>Подписывается  просредством </a:t>
            </a:r>
            <a:r>
              <a:rPr sz="800" i="1" dirty="0">
                <a:solidFill>
                  <a:srgbClr val="FFFFFF"/>
                </a:solidFill>
                <a:latin typeface="GothamPro-MediumItalic"/>
                <a:cs typeface="GothamPro-MediumItalic"/>
              </a:rPr>
              <a:t>ЭЦП</a:t>
            </a:r>
            <a:r>
              <a:rPr sz="800" i="1" spc="-34" dirty="0">
                <a:solidFill>
                  <a:srgbClr val="FFFFFF"/>
                </a:solidFill>
                <a:latin typeface="GothamPro-MediumItalic"/>
                <a:cs typeface="GothamPro-MediumItalic"/>
              </a:rPr>
              <a:t> </a:t>
            </a:r>
            <a:r>
              <a:rPr sz="800" i="1" dirty="0">
                <a:solidFill>
                  <a:srgbClr val="FFFFFF"/>
                </a:solidFill>
                <a:latin typeface="GothamPro-MediumItalic"/>
                <a:cs typeface="GothamPro-MediumItalic"/>
              </a:rPr>
              <a:t>(ПЭП)</a:t>
            </a:r>
            <a:endParaRPr sz="800" dirty="0">
              <a:latin typeface="GothamPro-MediumItalic"/>
              <a:cs typeface="GothamPro-MediumItalic"/>
            </a:endParaRPr>
          </a:p>
        </p:txBody>
      </p:sp>
      <p:sp>
        <p:nvSpPr>
          <p:cNvPr id="25" name="object 13"/>
          <p:cNvSpPr/>
          <p:nvPr/>
        </p:nvSpPr>
        <p:spPr>
          <a:xfrm>
            <a:off x="3427396" y="2806587"/>
            <a:ext cx="1224947" cy="715700"/>
          </a:xfrm>
          <a:custGeom>
            <a:avLst/>
            <a:gdLst/>
            <a:ahLst/>
            <a:cxnLst/>
            <a:rect l="l" t="t" r="r" b="b"/>
            <a:pathLst>
              <a:path w="1605914" h="939800">
                <a:moveTo>
                  <a:pt x="1605699" y="0"/>
                </a:moveTo>
                <a:lnTo>
                  <a:pt x="1554373" y="1606"/>
                </a:lnTo>
                <a:lnTo>
                  <a:pt x="1503409" y="4556"/>
                </a:lnTo>
                <a:lnTo>
                  <a:pt x="1452821" y="8831"/>
                </a:lnTo>
                <a:lnTo>
                  <a:pt x="1402628" y="14413"/>
                </a:lnTo>
                <a:lnTo>
                  <a:pt x="1352846" y="21286"/>
                </a:lnTo>
                <a:lnTo>
                  <a:pt x="1303491" y="29432"/>
                </a:lnTo>
                <a:lnTo>
                  <a:pt x="1254581" y="38833"/>
                </a:lnTo>
                <a:lnTo>
                  <a:pt x="1206133" y="49473"/>
                </a:lnTo>
                <a:lnTo>
                  <a:pt x="1158162" y="61333"/>
                </a:lnTo>
                <a:lnTo>
                  <a:pt x="1110687" y="74396"/>
                </a:lnTo>
                <a:lnTo>
                  <a:pt x="1063723" y="88645"/>
                </a:lnTo>
                <a:lnTo>
                  <a:pt x="1017288" y="104063"/>
                </a:lnTo>
                <a:lnTo>
                  <a:pt x="971398" y="120631"/>
                </a:lnTo>
                <a:lnTo>
                  <a:pt x="926071" y="138333"/>
                </a:lnTo>
                <a:lnTo>
                  <a:pt x="881323" y="157151"/>
                </a:lnTo>
                <a:lnTo>
                  <a:pt x="837170" y="177068"/>
                </a:lnTo>
                <a:lnTo>
                  <a:pt x="793631" y="198065"/>
                </a:lnTo>
                <a:lnTo>
                  <a:pt x="750720" y="220127"/>
                </a:lnTo>
                <a:lnTo>
                  <a:pt x="708457" y="243234"/>
                </a:lnTo>
                <a:lnTo>
                  <a:pt x="666856" y="267371"/>
                </a:lnTo>
                <a:lnTo>
                  <a:pt x="625935" y="292519"/>
                </a:lnTo>
                <a:lnTo>
                  <a:pt x="585711" y="318661"/>
                </a:lnTo>
                <a:lnTo>
                  <a:pt x="546201" y="345780"/>
                </a:lnTo>
                <a:lnTo>
                  <a:pt x="507421" y="373857"/>
                </a:lnTo>
                <a:lnTo>
                  <a:pt x="469388" y="402877"/>
                </a:lnTo>
                <a:lnTo>
                  <a:pt x="432120" y="432821"/>
                </a:lnTo>
                <a:lnTo>
                  <a:pt x="395632" y="463671"/>
                </a:lnTo>
                <a:lnTo>
                  <a:pt x="359942" y="495411"/>
                </a:lnTo>
                <a:lnTo>
                  <a:pt x="325066" y="528023"/>
                </a:lnTo>
                <a:lnTo>
                  <a:pt x="291022" y="561489"/>
                </a:lnTo>
                <a:lnTo>
                  <a:pt x="257826" y="595793"/>
                </a:lnTo>
                <a:lnTo>
                  <a:pt x="225494" y="630916"/>
                </a:lnTo>
                <a:lnTo>
                  <a:pt x="194045" y="666841"/>
                </a:lnTo>
                <a:lnTo>
                  <a:pt x="163494" y="703552"/>
                </a:lnTo>
                <a:lnTo>
                  <a:pt x="133858" y="741029"/>
                </a:lnTo>
                <a:lnTo>
                  <a:pt x="105155" y="779257"/>
                </a:lnTo>
                <a:lnTo>
                  <a:pt x="77400" y="818216"/>
                </a:lnTo>
                <a:lnTo>
                  <a:pt x="50612" y="857891"/>
                </a:lnTo>
                <a:lnTo>
                  <a:pt x="24806" y="898264"/>
                </a:lnTo>
                <a:lnTo>
                  <a:pt x="0" y="939317"/>
                </a:lnTo>
              </a:path>
            </a:pathLst>
          </a:custGeom>
          <a:ln w="12700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4290652" y="2806587"/>
            <a:ext cx="361817" cy="52227"/>
          </a:xfrm>
          <a:custGeom>
            <a:avLst/>
            <a:gdLst/>
            <a:ahLst/>
            <a:cxnLst/>
            <a:rect l="l" t="t" r="r" b="b"/>
            <a:pathLst>
              <a:path w="474345" h="68579">
                <a:moveTo>
                  <a:pt x="473963" y="0"/>
                </a:moveTo>
                <a:lnTo>
                  <a:pt x="419483" y="1749"/>
                </a:lnTo>
                <a:lnTo>
                  <a:pt x="365410" y="5011"/>
                </a:lnTo>
                <a:lnTo>
                  <a:pt x="311765" y="9765"/>
                </a:lnTo>
                <a:lnTo>
                  <a:pt x="258567" y="15989"/>
                </a:lnTo>
                <a:lnTo>
                  <a:pt x="205838" y="23663"/>
                </a:lnTo>
                <a:lnTo>
                  <a:pt x="153596" y="32766"/>
                </a:lnTo>
                <a:lnTo>
                  <a:pt x="101862" y="43277"/>
                </a:lnTo>
                <a:lnTo>
                  <a:pt x="50657" y="55176"/>
                </a:lnTo>
                <a:lnTo>
                  <a:pt x="0" y="68440"/>
                </a:lnTo>
              </a:path>
            </a:pathLst>
          </a:custGeom>
          <a:ln w="12700">
            <a:solidFill>
              <a:srgbClr val="D2D2D2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4288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19005" y="4910358"/>
            <a:ext cx="1690902" cy="0"/>
          </a:xfrm>
          <a:custGeom>
            <a:avLst/>
            <a:gdLst/>
            <a:ahLst/>
            <a:cxnLst/>
            <a:rect l="l" t="t" r="r" b="b"/>
            <a:pathLst>
              <a:path w="2216784">
                <a:moveTo>
                  <a:pt x="2216226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EE0F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84803" y="4868112"/>
            <a:ext cx="84607" cy="844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3523" y="2179419"/>
            <a:ext cx="8763045" cy="439092"/>
          </a:xfrm>
          <a:custGeom>
            <a:avLst/>
            <a:gdLst/>
            <a:ahLst/>
            <a:cxnLst/>
            <a:rect l="l" t="t" r="r" b="b"/>
            <a:pathLst>
              <a:path w="11488420" h="576579">
                <a:moveTo>
                  <a:pt x="0" y="576211"/>
                </a:moveTo>
                <a:lnTo>
                  <a:pt x="3230079" y="576211"/>
                </a:lnTo>
                <a:lnTo>
                  <a:pt x="3275593" y="568869"/>
                </a:lnTo>
                <a:lnTo>
                  <a:pt x="3315121" y="548425"/>
                </a:lnTo>
                <a:lnTo>
                  <a:pt x="3346290" y="517252"/>
                </a:lnTo>
                <a:lnTo>
                  <a:pt x="3366731" y="477721"/>
                </a:lnTo>
                <a:lnTo>
                  <a:pt x="3374072" y="432206"/>
                </a:lnTo>
                <a:lnTo>
                  <a:pt x="3374072" y="144005"/>
                </a:lnTo>
                <a:lnTo>
                  <a:pt x="3381414" y="98490"/>
                </a:lnTo>
                <a:lnTo>
                  <a:pt x="3401858" y="58959"/>
                </a:lnTo>
                <a:lnTo>
                  <a:pt x="3433032" y="27785"/>
                </a:lnTo>
                <a:lnTo>
                  <a:pt x="3472562" y="7341"/>
                </a:lnTo>
                <a:lnTo>
                  <a:pt x="3518077" y="0"/>
                </a:lnTo>
                <a:lnTo>
                  <a:pt x="1148812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3205" y="3676660"/>
            <a:ext cx="278507" cy="278059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182295" y="0"/>
                </a:moveTo>
                <a:lnTo>
                  <a:pt x="133836" y="6511"/>
                </a:lnTo>
                <a:lnTo>
                  <a:pt x="90290" y="24887"/>
                </a:lnTo>
                <a:lnTo>
                  <a:pt x="53395" y="53390"/>
                </a:lnTo>
                <a:lnTo>
                  <a:pt x="24890" y="90284"/>
                </a:lnTo>
                <a:lnTo>
                  <a:pt x="6512" y="133832"/>
                </a:lnTo>
                <a:lnTo>
                  <a:pt x="0" y="182295"/>
                </a:lnTo>
                <a:lnTo>
                  <a:pt x="6512" y="230759"/>
                </a:lnTo>
                <a:lnTo>
                  <a:pt x="24890" y="274306"/>
                </a:lnTo>
                <a:lnTo>
                  <a:pt x="53395" y="311200"/>
                </a:lnTo>
                <a:lnTo>
                  <a:pt x="90290" y="339704"/>
                </a:lnTo>
                <a:lnTo>
                  <a:pt x="133836" y="358080"/>
                </a:lnTo>
                <a:lnTo>
                  <a:pt x="182295" y="364591"/>
                </a:lnTo>
                <a:lnTo>
                  <a:pt x="230759" y="358080"/>
                </a:lnTo>
                <a:lnTo>
                  <a:pt x="274306" y="339704"/>
                </a:lnTo>
                <a:lnTo>
                  <a:pt x="311200" y="311200"/>
                </a:lnTo>
                <a:lnTo>
                  <a:pt x="339704" y="274306"/>
                </a:lnTo>
                <a:lnTo>
                  <a:pt x="358080" y="230759"/>
                </a:lnTo>
                <a:lnTo>
                  <a:pt x="364591" y="182295"/>
                </a:lnTo>
                <a:lnTo>
                  <a:pt x="358080" y="133832"/>
                </a:lnTo>
                <a:lnTo>
                  <a:pt x="339704" y="90284"/>
                </a:lnTo>
                <a:lnTo>
                  <a:pt x="311200" y="53390"/>
                </a:lnTo>
                <a:lnTo>
                  <a:pt x="274306" y="24887"/>
                </a:lnTo>
                <a:lnTo>
                  <a:pt x="230759" y="6511"/>
                </a:lnTo>
                <a:lnTo>
                  <a:pt x="182295" y="0"/>
                </a:lnTo>
                <a:close/>
              </a:path>
            </a:pathLst>
          </a:custGeom>
          <a:solidFill>
            <a:srgbClr val="E78500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07161" y="3676425"/>
            <a:ext cx="129324" cy="242563"/>
          </a:xfrm>
          <a:prstGeom prst="rect">
            <a:avLst/>
          </a:prstGeom>
        </p:spPr>
        <p:txBody>
          <a:bodyPr vert="horz" wrap="square" lIns="0" tIns="11617" rIns="0" bIns="0" rtlCol="0">
            <a:spAutoFit/>
          </a:bodyPr>
          <a:lstStyle/>
          <a:p>
            <a:pPr marL="9681">
              <a:spcBef>
                <a:spcPts val="91"/>
              </a:spcBef>
            </a:pPr>
            <a:r>
              <a:rPr sz="1500" b="1" spc="8" dirty="0">
                <a:solidFill>
                  <a:srgbClr val="E78500"/>
                </a:solidFill>
                <a:latin typeface="MyriadPro-Semibold"/>
                <a:cs typeface="MyriadPro-Semibold"/>
              </a:rPr>
              <a:t>Р</a:t>
            </a:r>
            <a:endParaRPr sz="1500">
              <a:latin typeface="MyriadPro-Semibold"/>
              <a:cs typeface="MyriadPro-Semibol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39622" y="16305"/>
            <a:ext cx="6504473" cy="105621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pc="-4" dirty="0"/>
              <a:t>Отказ </a:t>
            </a:r>
            <a:r>
              <a:rPr spc="-19" dirty="0"/>
              <a:t>от </a:t>
            </a:r>
            <a:r>
              <a:rPr dirty="0"/>
              <a:t>зачисления в </a:t>
            </a:r>
            <a:r>
              <a:rPr spc="-4" dirty="0"/>
              <a:t>период </a:t>
            </a:r>
            <a:r>
              <a:rPr dirty="0"/>
              <a:t>1 </a:t>
            </a:r>
            <a:r>
              <a:rPr spc="-15" dirty="0"/>
              <a:t>этапа</a:t>
            </a:r>
            <a:r>
              <a:rPr spc="-46" dirty="0"/>
              <a:t> </a:t>
            </a:r>
            <a:r>
              <a:rPr dirty="0"/>
              <a:t>(опционально)</a:t>
            </a:r>
          </a:p>
        </p:txBody>
      </p:sp>
      <p:sp>
        <p:nvSpPr>
          <p:cNvPr id="8" name="object 8"/>
          <p:cNvSpPr/>
          <p:nvPr/>
        </p:nvSpPr>
        <p:spPr>
          <a:xfrm>
            <a:off x="4150663" y="3362211"/>
            <a:ext cx="449971" cy="530488"/>
          </a:xfrm>
          <a:custGeom>
            <a:avLst/>
            <a:gdLst/>
            <a:ahLst/>
            <a:cxnLst/>
            <a:rect l="l" t="t" r="r" b="b"/>
            <a:pathLst>
              <a:path w="589914" h="696595">
                <a:moveTo>
                  <a:pt x="164846" y="0"/>
                </a:moveTo>
                <a:lnTo>
                  <a:pt x="0" y="574446"/>
                </a:lnTo>
                <a:lnTo>
                  <a:pt x="424624" y="696302"/>
                </a:lnTo>
                <a:lnTo>
                  <a:pt x="589457" y="121856"/>
                </a:lnTo>
                <a:lnTo>
                  <a:pt x="1648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89860" y="3417855"/>
            <a:ext cx="212150" cy="71086"/>
          </a:xfrm>
          <a:custGeom>
            <a:avLst/>
            <a:gdLst/>
            <a:ahLst/>
            <a:cxnLst/>
            <a:rect l="l" t="t" r="r" b="b"/>
            <a:pathLst>
              <a:path w="278129" h="93345">
                <a:moveTo>
                  <a:pt x="4114" y="0"/>
                </a:moveTo>
                <a:lnTo>
                  <a:pt x="0" y="14312"/>
                </a:lnTo>
                <a:lnTo>
                  <a:pt x="273773" y="92875"/>
                </a:lnTo>
                <a:lnTo>
                  <a:pt x="277888" y="78562"/>
                </a:lnTo>
                <a:lnTo>
                  <a:pt x="4114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79578" y="3459078"/>
            <a:ext cx="210697" cy="65283"/>
          </a:xfrm>
          <a:custGeom>
            <a:avLst/>
            <a:gdLst/>
            <a:ahLst/>
            <a:cxnLst/>
            <a:rect l="l" t="t" r="r" b="b"/>
            <a:pathLst>
              <a:path w="276225" h="85725">
                <a:moveTo>
                  <a:pt x="2044" y="0"/>
                </a:moveTo>
                <a:lnTo>
                  <a:pt x="0" y="7150"/>
                </a:lnTo>
                <a:lnTo>
                  <a:pt x="273773" y="85724"/>
                </a:lnTo>
                <a:lnTo>
                  <a:pt x="275831" y="78574"/>
                </a:lnTo>
                <a:lnTo>
                  <a:pt x="2044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68144" y="3498880"/>
            <a:ext cx="166135" cy="52710"/>
          </a:xfrm>
          <a:custGeom>
            <a:avLst/>
            <a:gdLst/>
            <a:ahLst/>
            <a:cxnLst/>
            <a:rect l="l" t="t" r="r" b="b"/>
            <a:pathLst>
              <a:path w="217804" h="69214">
                <a:moveTo>
                  <a:pt x="2044" y="0"/>
                </a:moveTo>
                <a:lnTo>
                  <a:pt x="0" y="7162"/>
                </a:lnTo>
                <a:lnTo>
                  <a:pt x="215303" y="68948"/>
                </a:lnTo>
                <a:lnTo>
                  <a:pt x="217360" y="61798"/>
                </a:lnTo>
                <a:lnTo>
                  <a:pt x="2044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71958" y="3485617"/>
            <a:ext cx="237337" cy="73021"/>
          </a:xfrm>
          <a:custGeom>
            <a:avLst/>
            <a:gdLst/>
            <a:ahLst/>
            <a:cxnLst/>
            <a:rect l="l" t="t" r="r" b="b"/>
            <a:pathLst>
              <a:path w="311150" h="95885">
                <a:moveTo>
                  <a:pt x="2044" y="0"/>
                </a:moveTo>
                <a:lnTo>
                  <a:pt x="0" y="7150"/>
                </a:lnTo>
                <a:lnTo>
                  <a:pt x="308902" y="95796"/>
                </a:lnTo>
                <a:lnTo>
                  <a:pt x="310959" y="88645"/>
                </a:lnTo>
                <a:lnTo>
                  <a:pt x="2044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75766" y="3472345"/>
            <a:ext cx="257195" cy="78824"/>
          </a:xfrm>
          <a:custGeom>
            <a:avLst/>
            <a:gdLst/>
            <a:ahLst/>
            <a:cxnLst/>
            <a:rect l="l" t="t" r="r" b="b"/>
            <a:pathLst>
              <a:path w="337185" h="103504">
                <a:moveTo>
                  <a:pt x="2044" y="0"/>
                </a:moveTo>
                <a:lnTo>
                  <a:pt x="0" y="7162"/>
                </a:lnTo>
                <a:lnTo>
                  <a:pt x="335076" y="103314"/>
                </a:lnTo>
                <a:lnTo>
                  <a:pt x="337134" y="96164"/>
                </a:lnTo>
                <a:lnTo>
                  <a:pt x="2044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60504" y="3525420"/>
            <a:ext cx="224259" cy="69636"/>
          </a:xfrm>
          <a:custGeom>
            <a:avLst/>
            <a:gdLst/>
            <a:ahLst/>
            <a:cxnLst/>
            <a:rect l="l" t="t" r="r" b="b"/>
            <a:pathLst>
              <a:path w="294004" h="91439">
                <a:moveTo>
                  <a:pt x="2070" y="0"/>
                </a:moveTo>
                <a:lnTo>
                  <a:pt x="0" y="7150"/>
                </a:lnTo>
                <a:lnTo>
                  <a:pt x="291833" y="90893"/>
                </a:lnTo>
                <a:lnTo>
                  <a:pt x="293877" y="83743"/>
                </a:lnTo>
                <a:lnTo>
                  <a:pt x="207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49067" y="3565216"/>
            <a:ext cx="182604" cy="57546"/>
          </a:xfrm>
          <a:custGeom>
            <a:avLst/>
            <a:gdLst/>
            <a:ahLst/>
            <a:cxnLst/>
            <a:rect l="l" t="t" r="r" b="b"/>
            <a:pathLst>
              <a:path w="239395" h="75564">
                <a:moveTo>
                  <a:pt x="2057" y="0"/>
                </a:moveTo>
                <a:lnTo>
                  <a:pt x="0" y="7162"/>
                </a:lnTo>
                <a:lnTo>
                  <a:pt x="237324" y="75260"/>
                </a:lnTo>
                <a:lnTo>
                  <a:pt x="239369" y="68110"/>
                </a:lnTo>
                <a:lnTo>
                  <a:pt x="2057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52885" y="3551958"/>
            <a:ext cx="237337" cy="73021"/>
          </a:xfrm>
          <a:custGeom>
            <a:avLst/>
            <a:gdLst/>
            <a:ahLst/>
            <a:cxnLst/>
            <a:rect l="l" t="t" r="r" b="b"/>
            <a:pathLst>
              <a:path w="311150" h="95885">
                <a:moveTo>
                  <a:pt x="2057" y="0"/>
                </a:moveTo>
                <a:lnTo>
                  <a:pt x="0" y="7150"/>
                </a:lnTo>
                <a:lnTo>
                  <a:pt x="308902" y="95796"/>
                </a:lnTo>
                <a:lnTo>
                  <a:pt x="310959" y="88646"/>
                </a:lnTo>
                <a:lnTo>
                  <a:pt x="2057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56700" y="3538687"/>
            <a:ext cx="204884" cy="63833"/>
          </a:xfrm>
          <a:custGeom>
            <a:avLst/>
            <a:gdLst/>
            <a:ahLst/>
            <a:cxnLst/>
            <a:rect l="l" t="t" r="r" b="b"/>
            <a:pathLst>
              <a:path w="268604" h="83820">
                <a:moveTo>
                  <a:pt x="2057" y="0"/>
                </a:moveTo>
                <a:lnTo>
                  <a:pt x="0" y="7150"/>
                </a:lnTo>
                <a:lnTo>
                  <a:pt x="266509" y="83629"/>
                </a:lnTo>
                <a:lnTo>
                  <a:pt x="268566" y="76479"/>
                </a:lnTo>
                <a:lnTo>
                  <a:pt x="2057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07120" y="3711169"/>
            <a:ext cx="224259" cy="69636"/>
          </a:xfrm>
          <a:custGeom>
            <a:avLst/>
            <a:gdLst/>
            <a:ahLst/>
            <a:cxnLst/>
            <a:rect l="l" t="t" r="r" b="b"/>
            <a:pathLst>
              <a:path w="294004" h="91439">
                <a:moveTo>
                  <a:pt x="2057" y="0"/>
                </a:moveTo>
                <a:lnTo>
                  <a:pt x="0" y="7150"/>
                </a:lnTo>
                <a:lnTo>
                  <a:pt x="291820" y="90893"/>
                </a:lnTo>
                <a:lnTo>
                  <a:pt x="293878" y="83743"/>
                </a:lnTo>
                <a:lnTo>
                  <a:pt x="2057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95673" y="3750966"/>
            <a:ext cx="182604" cy="57546"/>
          </a:xfrm>
          <a:custGeom>
            <a:avLst/>
            <a:gdLst/>
            <a:ahLst/>
            <a:cxnLst/>
            <a:rect l="l" t="t" r="r" b="b"/>
            <a:pathLst>
              <a:path w="239395" h="75564">
                <a:moveTo>
                  <a:pt x="2070" y="0"/>
                </a:moveTo>
                <a:lnTo>
                  <a:pt x="0" y="7162"/>
                </a:lnTo>
                <a:lnTo>
                  <a:pt x="237324" y="75260"/>
                </a:lnTo>
                <a:lnTo>
                  <a:pt x="239382" y="68110"/>
                </a:lnTo>
                <a:lnTo>
                  <a:pt x="207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99493" y="3737707"/>
            <a:ext cx="237337" cy="73021"/>
          </a:xfrm>
          <a:custGeom>
            <a:avLst/>
            <a:gdLst/>
            <a:ahLst/>
            <a:cxnLst/>
            <a:rect l="l" t="t" r="r" b="b"/>
            <a:pathLst>
              <a:path w="311150" h="95885">
                <a:moveTo>
                  <a:pt x="2057" y="0"/>
                </a:moveTo>
                <a:lnTo>
                  <a:pt x="0" y="7150"/>
                </a:lnTo>
                <a:lnTo>
                  <a:pt x="308914" y="95796"/>
                </a:lnTo>
                <a:lnTo>
                  <a:pt x="310959" y="88646"/>
                </a:lnTo>
                <a:lnTo>
                  <a:pt x="2057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03316" y="3724436"/>
            <a:ext cx="204884" cy="63833"/>
          </a:xfrm>
          <a:custGeom>
            <a:avLst/>
            <a:gdLst/>
            <a:ahLst/>
            <a:cxnLst/>
            <a:rect l="l" t="t" r="r" b="b"/>
            <a:pathLst>
              <a:path w="268604" h="83820">
                <a:moveTo>
                  <a:pt x="2044" y="0"/>
                </a:moveTo>
                <a:lnTo>
                  <a:pt x="0" y="7150"/>
                </a:lnTo>
                <a:lnTo>
                  <a:pt x="266509" y="83629"/>
                </a:lnTo>
                <a:lnTo>
                  <a:pt x="268554" y="76479"/>
                </a:lnTo>
                <a:lnTo>
                  <a:pt x="2044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41443" y="3591750"/>
            <a:ext cx="210697" cy="65283"/>
          </a:xfrm>
          <a:custGeom>
            <a:avLst/>
            <a:gdLst/>
            <a:ahLst/>
            <a:cxnLst/>
            <a:rect l="l" t="t" r="r" b="b"/>
            <a:pathLst>
              <a:path w="276225" h="85725">
                <a:moveTo>
                  <a:pt x="2044" y="0"/>
                </a:moveTo>
                <a:lnTo>
                  <a:pt x="0" y="7162"/>
                </a:lnTo>
                <a:lnTo>
                  <a:pt x="273773" y="85725"/>
                </a:lnTo>
                <a:lnTo>
                  <a:pt x="275831" y="78574"/>
                </a:lnTo>
                <a:lnTo>
                  <a:pt x="2044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30001" y="3631559"/>
            <a:ext cx="233462" cy="72054"/>
          </a:xfrm>
          <a:custGeom>
            <a:avLst/>
            <a:gdLst/>
            <a:ahLst/>
            <a:cxnLst/>
            <a:rect l="l" t="t" r="r" b="b"/>
            <a:pathLst>
              <a:path w="306070" h="94614">
                <a:moveTo>
                  <a:pt x="2057" y="0"/>
                </a:moveTo>
                <a:lnTo>
                  <a:pt x="0" y="7162"/>
                </a:lnTo>
                <a:lnTo>
                  <a:pt x="303618" y="94284"/>
                </a:lnTo>
                <a:lnTo>
                  <a:pt x="305676" y="87134"/>
                </a:lnTo>
                <a:lnTo>
                  <a:pt x="2057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33815" y="3618294"/>
            <a:ext cx="237337" cy="73021"/>
          </a:xfrm>
          <a:custGeom>
            <a:avLst/>
            <a:gdLst/>
            <a:ahLst/>
            <a:cxnLst/>
            <a:rect l="l" t="t" r="r" b="b"/>
            <a:pathLst>
              <a:path w="311150" h="95885">
                <a:moveTo>
                  <a:pt x="2057" y="0"/>
                </a:moveTo>
                <a:lnTo>
                  <a:pt x="0" y="7150"/>
                </a:lnTo>
                <a:lnTo>
                  <a:pt x="308914" y="95796"/>
                </a:lnTo>
                <a:lnTo>
                  <a:pt x="310959" y="88646"/>
                </a:lnTo>
                <a:lnTo>
                  <a:pt x="2057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37808" y="3605029"/>
            <a:ext cx="229587" cy="70603"/>
          </a:xfrm>
          <a:custGeom>
            <a:avLst/>
            <a:gdLst/>
            <a:ahLst/>
            <a:cxnLst/>
            <a:rect l="l" t="t" r="r" b="b"/>
            <a:pathLst>
              <a:path w="300989" h="92710">
                <a:moveTo>
                  <a:pt x="1816" y="0"/>
                </a:moveTo>
                <a:lnTo>
                  <a:pt x="0" y="6375"/>
                </a:lnTo>
                <a:lnTo>
                  <a:pt x="298805" y="92125"/>
                </a:lnTo>
                <a:lnTo>
                  <a:pt x="300647" y="85750"/>
                </a:lnTo>
                <a:lnTo>
                  <a:pt x="1816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26185" y="3644830"/>
            <a:ext cx="244602" cy="75439"/>
          </a:xfrm>
          <a:custGeom>
            <a:avLst/>
            <a:gdLst/>
            <a:ahLst/>
            <a:cxnLst/>
            <a:rect l="l" t="t" r="r" b="b"/>
            <a:pathLst>
              <a:path w="320675" h="99060">
                <a:moveTo>
                  <a:pt x="2057" y="0"/>
                </a:moveTo>
                <a:lnTo>
                  <a:pt x="0" y="7150"/>
                </a:lnTo>
                <a:lnTo>
                  <a:pt x="318160" y="98450"/>
                </a:lnTo>
                <a:lnTo>
                  <a:pt x="320217" y="91300"/>
                </a:lnTo>
                <a:lnTo>
                  <a:pt x="2057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14746" y="3684629"/>
            <a:ext cx="182604" cy="57546"/>
          </a:xfrm>
          <a:custGeom>
            <a:avLst/>
            <a:gdLst/>
            <a:ahLst/>
            <a:cxnLst/>
            <a:rect l="l" t="t" r="r" b="b"/>
            <a:pathLst>
              <a:path w="239395" h="75564">
                <a:moveTo>
                  <a:pt x="2057" y="0"/>
                </a:moveTo>
                <a:lnTo>
                  <a:pt x="0" y="7162"/>
                </a:lnTo>
                <a:lnTo>
                  <a:pt x="237324" y="75260"/>
                </a:lnTo>
                <a:lnTo>
                  <a:pt x="239369" y="68110"/>
                </a:lnTo>
                <a:lnTo>
                  <a:pt x="2057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218564" y="3671366"/>
            <a:ext cx="237337" cy="73021"/>
          </a:xfrm>
          <a:custGeom>
            <a:avLst/>
            <a:gdLst/>
            <a:ahLst/>
            <a:cxnLst/>
            <a:rect l="l" t="t" r="r" b="b"/>
            <a:pathLst>
              <a:path w="311150" h="95885">
                <a:moveTo>
                  <a:pt x="2057" y="0"/>
                </a:moveTo>
                <a:lnTo>
                  <a:pt x="0" y="7150"/>
                </a:lnTo>
                <a:lnTo>
                  <a:pt x="308902" y="95796"/>
                </a:lnTo>
                <a:lnTo>
                  <a:pt x="310959" y="88646"/>
                </a:lnTo>
                <a:lnTo>
                  <a:pt x="2057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222377" y="3658094"/>
            <a:ext cx="221353" cy="68669"/>
          </a:xfrm>
          <a:custGeom>
            <a:avLst/>
            <a:gdLst/>
            <a:ahLst/>
            <a:cxnLst/>
            <a:rect l="l" t="t" r="r" b="b"/>
            <a:pathLst>
              <a:path w="290195" h="90170">
                <a:moveTo>
                  <a:pt x="2057" y="0"/>
                </a:moveTo>
                <a:lnTo>
                  <a:pt x="0" y="7162"/>
                </a:lnTo>
                <a:lnTo>
                  <a:pt x="287743" y="89725"/>
                </a:lnTo>
                <a:lnTo>
                  <a:pt x="289788" y="82575"/>
                </a:lnTo>
                <a:lnTo>
                  <a:pt x="2057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09336" y="3222878"/>
            <a:ext cx="1120614" cy="1195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40418" y="3498033"/>
            <a:ext cx="457236" cy="534841"/>
          </a:xfrm>
          <a:custGeom>
            <a:avLst/>
            <a:gdLst/>
            <a:ahLst/>
            <a:cxnLst/>
            <a:rect l="l" t="t" r="r" b="b"/>
            <a:pathLst>
              <a:path w="599439" h="702310">
                <a:moveTo>
                  <a:pt x="421817" y="0"/>
                </a:moveTo>
                <a:lnTo>
                  <a:pt x="0" y="131216"/>
                </a:lnTo>
                <a:lnTo>
                  <a:pt x="177507" y="701878"/>
                </a:lnTo>
                <a:lnTo>
                  <a:pt x="599325" y="570661"/>
                </a:lnTo>
                <a:lnTo>
                  <a:pt x="42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84875" y="3570953"/>
            <a:ext cx="211181" cy="75439"/>
          </a:xfrm>
          <a:custGeom>
            <a:avLst/>
            <a:gdLst/>
            <a:ahLst/>
            <a:cxnLst/>
            <a:rect l="l" t="t" r="r" b="b"/>
            <a:pathLst>
              <a:path w="276860" h="99060">
                <a:moveTo>
                  <a:pt x="271970" y="0"/>
                </a:moveTo>
                <a:lnTo>
                  <a:pt x="0" y="84594"/>
                </a:lnTo>
                <a:lnTo>
                  <a:pt x="4419" y="98818"/>
                </a:lnTo>
                <a:lnTo>
                  <a:pt x="276390" y="14211"/>
                </a:lnTo>
                <a:lnTo>
                  <a:pt x="27197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997628" y="3611901"/>
            <a:ext cx="209244" cy="70119"/>
          </a:xfrm>
          <a:custGeom>
            <a:avLst/>
            <a:gdLst/>
            <a:ahLst/>
            <a:cxnLst/>
            <a:rect l="l" t="t" r="r" b="b"/>
            <a:pathLst>
              <a:path w="274320" h="92075">
                <a:moveTo>
                  <a:pt x="271983" y="0"/>
                </a:moveTo>
                <a:lnTo>
                  <a:pt x="0" y="84607"/>
                </a:lnTo>
                <a:lnTo>
                  <a:pt x="2222" y="91706"/>
                </a:lnTo>
                <a:lnTo>
                  <a:pt x="274192" y="7112"/>
                </a:lnTo>
                <a:lnTo>
                  <a:pt x="271983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09953" y="3665199"/>
            <a:ext cx="165167" cy="56095"/>
          </a:xfrm>
          <a:custGeom>
            <a:avLst/>
            <a:gdLst/>
            <a:ahLst/>
            <a:cxnLst/>
            <a:rect l="l" t="t" r="r" b="b"/>
            <a:pathLst>
              <a:path w="216535" h="73660">
                <a:moveTo>
                  <a:pt x="213893" y="0"/>
                </a:moveTo>
                <a:lnTo>
                  <a:pt x="0" y="66535"/>
                </a:lnTo>
                <a:lnTo>
                  <a:pt x="2209" y="73647"/>
                </a:lnTo>
                <a:lnTo>
                  <a:pt x="216103" y="7111"/>
                </a:lnTo>
                <a:lnTo>
                  <a:pt x="213893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05850" y="3629993"/>
            <a:ext cx="235883" cy="78340"/>
          </a:xfrm>
          <a:custGeom>
            <a:avLst/>
            <a:gdLst/>
            <a:ahLst/>
            <a:cxnLst/>
            <a:rect l="l" t="t" r="r" b="b"/>
            <a:pathLst>
              <a:path w="309245" h="102870">
                <a:moveTo>
                  <a:pt x="306870" y="0"/>
                </a:moveTo>
                <a:lnTo>
                  <a:pt x="0" y="95465"/>
                </a:lnTo>
                <a:lnTo>
                  <a:pt x="2209" y="102565"/>
                </a:lnTo>
                <a:lnTo>
                  <a:pt x="309079" y="7112"/>
                </a:lnTo>
                <a:lnTo>
                  <a:pt x="30687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01743" y="3610655"/>
            <a:ext cx="255742" cy="84627"/>
          </a:xfrm>
          <a:custGeom>
            <a:avLst/>
            <a:gdLst/>
            <a:ahLst/>
            <a:cxnLst/>
            <a:rect l="l" t="t" r="r" b="b"/>
            <a:pathLst>
              <a:path w="335279" h="111125">
                <a:moveTo>
                  <a:pt x="332867" y="0"/>
                </a:moveTo>
                <a:lnTo>
                  <a:pt x="0" y="103543"/>
                </a:lnTo>
                <a:lnTo>
                  <a:pt x="2209" y="110655"/>
                </a:lnTo>
                <a:lnTo>
                  <a:pt x="335076" y="7112"/>
                </a:lnTo>
                <a:lnTo>
                  <a:pt x="332867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18168" y="3673558"/>
            <a:ext cx="223290" cy="74471"/>
          </a:xfrm>
          <a:custGeom>
            <a:avLst/>
            <a:gdLst/>
            <a:ahLst/>
            <a:cxnLst/>
            <a:rect l="l" t="t" r="r" b="b"/>
            <a:pathLst>
              <a:path w="292735" h="97789">
                <a:moveTo>
                  <a:pt x="289890" y="0"/>
                </a:moveTo>
                <a:lnTo>
                  <a:pt x="0" y="90182"/>
                </a:lnTo>
                <a:lnTo>
                  <a:pt x="2209" y="97282"/>
                </a:lnTo>
                <a:lnTo>
                  <a:pt x="292112" y="7112"/>
                </a:lnTo>
                <a:lnTo>
                  <a:pt x="28989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030488" y="3725925"/>
            <a:ext cx="181635" cy="61415"/>
          </a:xfrm>
          <a:custGeom>
            <a:avLst/>
            <a:gdLst/>
            <a:ahLst/>
            <a:cxnLst/>
            <a:rect l="l" t="t" r="r" b="b"/>
            <a:pathLst>
              <a:path w="238125" h="80645">
                <a:moveTo>
                  <a:pt x="235750" y="0"/>
                </a:moveTo>
                <a:lnTo>
                  <a:pt x="0" y="73329"/>
                </a:lnTo>
                <a:lnTo>
                  <a:pt x="2209" y="80441"/>
                </a:lnTo>
                <a:lnTo>
                  <a:pt x="237959" y="7112"/>
                </a:lnTo>
                <a:lnTo>
                  <a:pt x="23575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26378" y="3695894"/>
            <a:ext cx="235883" cy="78340"/>
          </a:xfrm>
          <a:custGeom>
            <a:avLst/>
            <a:gdLst/>
            <a:ahLst/>
            <a:cxnLst/>
            <a:rect l="l" t="t" r="r" b="b"/>
            <a:pathLst>
              <a:path w="309245" h="102870">
                <a:moveTo>
                  <a:pt x="306870" y="0"/>
                </a:moveTo>
                <a:lnTo>
                  <a:pt x="0" y="95465"/>
                </a:lnTo>
                <a:lnTo>
                  <a:pt x="2209" y="102565"/>
                </a:lnTo>
                <a:lnTo>
                  <a:pt x="309092" y="7112"/>
                </a:lnTo>
                <a:lnTo>
                  <a:pt x="30687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22278" y="3692694"/>
            <a:ext cx="203916" cy="68185"/>
          </a:xfrm>
          <a:custGeom>
            <a:avLst/>
            <a:gdLst/>
            <a:ahLst/>
            <a:cxnLst/>
            <a:rect l="l" t="t" r="r" b="b"/>
            <a:pathLst>
              <a:path w="267335" h="89535">
                <a:moveTo>
                  <a:pt x="264744" y="0"/>
                </a:moveTo>
                <a:lnTo>
                  <a:pt x="0" y="82359"/>
                </a:lnTo>
                <a:lnTo>
                  <a:pt x="2197" y="89458"/>
                </a:lnTo>
                <a:lnTo>
                  <a:pt x="266966" y="7111"/>
                </a:lnTo>
                <a:lnTo>
                  <a:pt x="264744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75657" y="3858084"/>
            <a:ext cx="223290" cy="74471"/>
          </a:xfrm>
          <a:custGeom>
            <a:avLst/>
            <a:gdLst/>
            <a:ahLst/>
            <a:cxnLst/>
            <a:rect l="l" t="t" r="r" b="b"/>
            <a:pathLst>
              <a:path w="292735" h="97789">
                <a:moveTo>
                  <a:pt x="289890" y="0"/>
                </a:moveTo>
                <a:lnTo>
                  <a:pt x="0" y="90182"/>
                </a:lnTo>
                <a:lnTo>
                  <a:pt x="2209" y="97281"/>
                </a:lnTo>
                <a:lnTo>
                  <a:pt x="292112" y="7111"/>
                </a:lnTo>
                <a:lnTo>
                  <a:pt x="28989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087977" y="3910446"/>
            <a:ext cx="181635" cy="61415"/>
          </a:xfrm>
          <a:custGeom>
            <a:avLst/>
            <a:gdLst/>
            <a:ahLst/>
            <a:cxnLst/>
            <a:rect l="l" t="t" r="r" b="b"/>
            <a:pathLst>
              <a:path w="238125" h="80645">
                <a:moveTo>
                  <a:pt x="235750" y="0"/>
                </a:moveTo>
                <a:lnTo>
                  <a:pt x="0" y="73342"/>
                </a:lnTo>
                <a:lnTo>
                  <a:pt x="2209" y="80441"/>
                </a:lnTo>
                <a:lnTo>
                  <a:pt x="237959" y="7112"/>
                </a:lnTo>
                <a:lnTo>
                  <a:pt x="23575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83868" y="3880421"/>
            <a:ext cx="235883" cy="78340"/>
          </a:xfrm>
          <a:custGeom>
            <a:avLst/>
            <a:gdLst/>
            <a:ahLst/>
            <a:cxnLst/>
            <a:rect l="l" t="t" r="r" b="b"/>
            <a:pathLst>
              <a:path w="309245" h="102870">
                <a:moveTo>
                  <a:pt x="306870" y="0"/>
                </a:moveTo>
                <a:lnTo>
                  <a:pt x="0" y="95465"/>
                </a:lnTo>
                <a:lnTo>
                  <a:pt x="2209" y="102565"/>
                </a:lnTo>
                <a:lnTo>
                  <a:pt x="309092" y="7112"/>
                </a:lnTo>
                <a:lnTo>
                  <a:pt x="30687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079768" y="3877219"/>
            <a:ext cx="203916" cy="68185"/>
          </a:xfrm>
          <a:custGeom>
            <a:avLst/>
            <a:gdLst/>
            <a:ahLst/>
            <a:cxnLst/>
            <a:rect l="l" t="t" r="r" b="b"/>
            <a:pathLst>
              <a:path w="267335" h="89535">
                <a:moveTo>
                  <a:pt x="264744" y="0"/>
                </a:moveTo>
                <a:lnTo>
                  <a:pt x="0" y="82359"/>
                </a:lnTo>
                <a:lnTo>
                  <a:pt x="2197" y="89458"/>
                </a:lnTo>
                <a:lnTo>
                  <a:pt x="266966" y="7112"/>
                </a:lnTo>
                <a:lnTo>
                  <a:pt x="264744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38694" y="3743706"/>
            <a:ext cx="209244" cy="70119"/>
          </a:xfrm>
          <a:custGeom>
            <a:avLst/>
            <a:gdLst/>
            <a:ahLst/>
            <a:cxnLst/>
            <a:rect l="l" t="t" r="r" b="b"/>
            <a:pathLst>
              <a:path w="274320" h="92075">
                <a:moveTo>
                  <a:pt x="271970" y="0"/>
                </a:moveTo>
                <a:lnTo>
                  <a:pt x="0" y="84607"/>
                </a:lnTo>
                <a:lnTo>
                  <a:pt x="2209" y="91706"/>
                </a:lnTo>
                <a:lnTo>
                  <a:pt x="274192" y="7112"/>
                </a:lnTo>
                <a:lnTo>
                  <a:pt x="27197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051011" y="3776225"/>
            <a:ext cx="232009" cy="76889"/>
          </a:xfrm>
          <a:custGeom>
            <a:avLst/>
            <a:gdLst/>
            <a:ahLst/>
            <a:cxnLst/>
            <a:rect l="l" t="t" r="r" b="b"/>
            <a:pathLst>
              <a:path w="304164" h="100964">
                <a:moveTo>
                  <a:pt x="301624" y="0"/>
                </a:moveTo>
                <a:lnTo>
                  <a:pt x="0" y="93827"/>
                </a:lnTo>
                <a:lnTo>
                  <a:pt x="2222" y="100926"/>
                </a:lnTo>
                <a:lnTo>
                  <a:pt x="303834" y="7112"/>
                </a:lnTo>
                <a:lnTo>
                  <a:pt x="301624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046907" y="3761797"/>
            <a:ext cx="235883" cy="78340"/>
          </a:xfrm>
          <a:custGeom>
            <a:avLst/>
            <a:gdLst/>
            <a:ahLst/>
            <a:cxnLst/>
            <a:rect l="l" t="t" r="r" b="b"/>
            <a:pathLst>
              <a:path w="309245" h="102870">
                <a:moveTo>
                  <a:pt x="306882" y="0"/>
                </a:moveTo>
                <a:lnTo>
                  <a:pt x="0" y="95465"/>
                </a:lnTo>
                <a:lnTo>
                  <a:pt x="2222" y="102565"/>
                </a:lnTo>
                <a:lnTo>
                  <a:pt x="309092" y="7111"/>
                </a:lnTo>
                <a:lnTo>
                  <a:pt x="306882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042805" y="3750996"/>
            <a:ext cx="228134" cy="75439"/>
          </a:xfrm>
          <a:custGeom>
            <a:avLst/>
            <a:gdLst/>
            <a:ahLst/>
            <a:cxnLst/>
            <a:rect l="l" t="t" r="r" b="b"/>
            <a:pathLst>
              <a:path w="299085" h="99060">
                <a:moveTo>
                  <a:pt x="296849" y="0"/>
                </a:moveTo>
                <a:lnTo>
                  <a:pt x="0" y="92329"/>
                </a:lnTo>
                <a:lnTo>
                  <a:pt x="1968" y="98679"/>
                </a:lnTo>
                <a:lnTo>
                  <a:pt x="298818" y="6337"/>
                </a:lnTo>
                <a:lnTo>
                  <a:pt x="296849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055115" y="3785981"/>
            <a:ext cx="243149" cy="80758"/>
          </a:xfrm>
          <a:custGeom>
            <a:avLst/>
            <a:gdLst/>
            <a:ahLst/>
            <a:cxnLst/>
            <a:rect l="l" t="t" r="r" b="b"/>
            <a:pathLst>
              <a:path w="318770" h="106045">
                <a:moveTo>
                  <a:pt x="316064" y="0"/>
                </a:moveTo>
                <a:lnTo>
                  <a:pt x="0" y="98323"/>
                </a:lnTo>
                <a:lnTo>
                  <a:pt x="2222" y="105422"/>
                </a:lnTo>
                <a:lnTo>
                  <a:pt x="318274" y="7112"/>
                </a:lnTo>
                <a:lnTo>
                  <a:pt x="316064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067449" y="3844549"/>
            <a:ext cx="181635" cy="61415"/>
          </a:xfrm>
          <a:custGeom>
            <a:avLst/>
            <a:gdLst/>
            <a:ahLst/>
            <a:cxnLst/>
            <a:rect l="l" t="t" r="r" b="b"/>
            <a:pathLst>
              <a:path w="238125" h="80645">
                <a:moveTo>
                  <a:pt x="235737" y="0"/>
                </a:moveTo>
                <a:lnTo>
                  <a:pt x="0" y="73329"/>
                </a:lnTo>
                <a:lnTo>
                  <a:pt x="2209" y="80441"/>
                </a:lnTo>
                <a:lnTo>
                  <a:pt x="237959" y="7112"/>
                </a:lnTo>
                <a:lnTo>
                  <a:pt x="235737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63340" y="3814518"/>
            <a:ext cx="235883" cy="78340"/>
          </a:xfrm>
          <a:custGeom>
            <a:avLst/>
            <a:gdLst/>
            <a:ahLst/>
            <a:cxnLst/>
            <a:rect l="l" t="t" r="r" b="b"/>
            <a:pathLst>
              <a:path w="309245" h="102870">
                <a:moveTo>
                  <a:pt x="306870" y="0"/>
                </a:moveTo>
                <a:lnTo>
                  <a:pt x="0" y="95465"/>
                </a:lnTo>
                <a:lnTo>
                  <a:pt x="2209" y="102565"/>
                </a:lnTo>
                <a:lnTo>
                  <a:pt x="309079" y="7112"/>
                </a:lnTo>
                <a:lnTo>
                  <a:pt x="30687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059231" y="3806320"/>
            <a:ext cx="219900" cy="73504"/>
          </a:xfrm>
          <a:custGeom>
            <a:avLst/>
            <a:gdLst/>
            <a:ahLst/>
            <a:cxnLst/>
            <a:rect l="l" t="t" r="r" b="b"/>
            <a:pathLst>
              <a:path w="288289" h="96520">
                <a:moveTo>
                  <a:pt x="285838" y="0"/>
                </a:moveTo>
                <a:lnTo>
                  <a:pt x="0" y="88912"/>
                </a:lnTo>
                <a:lnTo>
                  <a:pt x="2209" y="96024"/>
                </a:lnTo>
                <a:lnTo>
                  <a:pt x="288048" y="7112"/>
                </a:lnTo>
                <a:lnTo>
                  <a:pt x="285838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4797446" y="3413678"/>
            <a:ext cx="1874474" cy="541611"/>
          </a:xfrm>
          <a:prstGeom prst="rect">
            <a:avLst/>
          </a:prstGeom>
        </p:spPr>
        <p:txBody>
          <a:bodyPr vert="horz" wrap="square" lIns="0" tIns="44533" rIns="0" bIns="0" rtlCol="0">
            <a:spAutoFit/>
          </a:bodyPr>
          <a:lstStyle/>
          <a:p>
            <a:pPr marL="9681">
              <a:spcBef>
                <a:spcPts val="350"/>
              </a:spcBef>
            </a:pPr>
            <a:r>
              <a:rPr sz="900" dirty="0">
                <a:latin typeface="Gotham Pro"/>
                <a:cs typeface="Gotham Pro"/>
              </a:rPr>
              <a:t>Принятие</a:t>
            </a:r>
            <a:r>
              <a:rPr sz="900" spc="-4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решения</a:t>
            </a:r>
            <a:endParaRPr sz="900">
              <a:latin typeface="Gotham Pro"/>
              <a:cs typeface="Gotham Pro"/>
            </a:endParaRPr>
          </a:p>
          <a:p>
            <a:pPr marL="9681" marR="3872">
              <a:lnSpc>
                <a:spcPct val="125000"/>
              </a:lnSpc>
            </a:pPr>
            <a:r>
              <a:rPr sz="900" dirty="0">
                <a:latin typeface="Gotham Pro"/>
                <a:cs typeface="Gotham Pro"/>
              </a:rPr>
              <a:t>o </a:t>
            </a:r>
            <a:r>
              <a:rPr sz="900" spc="-4" dirty="0">
                <a:latin typeface="Gotham Pro"/>
                <a:cs typeface="Gotham Pro"/>
              </a:rPr>
              <a:t>получении </a:t>
            </a:r>
            <a:r>
              <a:rPr sz="900" spc="-8" dirty="0">
                <a:latin typeface="Gotham Pro"/>
                <a:cs typeface="Gotham Pro"/>
              </a:rPr>
              <a:t>высшего  </a:t>
            </a:r>
            <a:r>
              <a:rPr sz="900" dirty="0">
                <a:latin typeface="Gotham Pro"/>
                <a:cs typeface="Gotham Pro"/>
              </a:rPr>
              <a:t>образования по </a:t>
            </a:r>
            <a:r>
              <a:rPr sz="900" spc="-8" dirty="0">
                <a:latin typeface="Gotham Pro"/>
                <a:cs typeface="Gotham Pro"/>
              </a:rPr>
              <a:t>договору</a:t>
            </a:r>
            <a:r>
              <a:rPr sz="900" spc="-61" dirty="0">
                <a:latin typeface="Gotham Pro"/>
                <a:cs typeface="Gotham Pro"/>
              </a:rPr>
              <a:t> </a:t>
            </a:r>
            <a:r>
              <a:rPr sz="900" spc="-11" dirty="0">
                <a:latin typeface="Gotham Pro"/>
                <a:cs typeface="Gotham Pro"/>
              </a:rPr>
              <a:t>ПОУ</a:t>
            </a:r>
            <a:endParaRPr sz="900">
              <a:latin typeface="Gotham Pro"/>
              <a:cs typeface="Gotham Pro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044627" y="1400679"/>
            <a:ext cx="278507" cy="278059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182295" y="0"/>
                </a:moveTo>
                <a:lnTo>
                  <a:pt x="133836" y="6511"/>
                </a:lnTo>
                <a:lnTo>
                  <a:pt x="90290" y="24887"/>
                </a:lnTo>
                <a:lnTo>
                  <a:pt x="53395" y="53390"/>
                </a:lnTo>
                <a:lnTo>
                  <a:pt x="24890" y="90284"/>
                </a:lnTo>
                <a:lnTo>
                  <a:pt x="6512" y="133832"/>
                </a:lnTo>
                <a:lnTo>
                  <a:pt x="0" y="182295"/>
                </a:lnTo>
                <a:lnTo>
                  <a:pt x="6512" y="230755"/>
                </a:lnTo>
                <a:lnTo>
                  <a:pt x="24890" y="274301"/>
                </a:lnTo>
                <a:lnTo>
                  <a:pt x="53395" y="311196"/>
                </a:lnTo>
                <a:lnTo>
                  <a:pt x="90290" y="339701"/>
                </a:lnTo>
                <a:lnTo>
                  <a:pt x="133836" y="358079"/>
                </a:lnTo>
                <a:lnTo>
                  <a:pt x="182295" y="364591"/>
                </a:lnTo>
                <a:lnTo>
                  <a:pt x="230755" y="358079"/>
                </a:lnTo>
                <a:lnTo>
                  <a:pt x="274301" y="339701"/>
                </a:lnTo>
                <a:lnTo>
                  <a:pt x="311196" y="311196"/>
                </a:lnTo>
                <a:lnTo>
                  <a:pt x="339701" y="274301"/>
                </a:lnTo>
                <a:lnTo>
                  <a:pt x="358079" y="230755"/>
                </a:lnTo>
                <a:lnTo>
                  <a:pt x="364591" y="182295"/>
                </a:lnTo>
                <a:lnTo>
                  <a:pt x="358079" y="133832"/>
                </a:lnTo>
                <a:lnTo>
                  <a:pt x="339701" y="90284"/>
                </a:lnTo>
                <a:lnTo>
                  <a:pt x="311196" y="53390"/>
                </a:lnTo>
                <a:lnTo>
                  <a:pt x="274301" y="24887"/>
                </a:lnTo>
                <a:lnTo>
                  <a:pt x="230755" y="6511"/>
                </a:lnTo>
                <a:lnTo>
                  <a:pt x="182295" y="0"/>
                </a:lnTo>
                <a:close/>
              </a:path>
            </a:pathLst>
          </a:custGeom>
          <a:solidFill>
            <a:srgbClr val="31B97B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122682" y="1490090"/>
            <a:ext cx="127319" cy="978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797664" y="1561486"/>
            <a:ext cx="442705" cy="441993"/>
          </a:xfrm>
          <a:custGeom>
            <a:avLst/>
            <a:gdLst/>
            <a:ahLst/>
            <a:cxnLst/>
            <a:rect l="l" t="t" r="r" b="b"/>
            <a:pathLst>
              <a:path w="580389" h="580389">
                <a:moveTo>
                  <a:pt x="290057" y="0"/>
                </a:moveTo>
                <a:lnTo>
                  <a:pt x="243007" y="3796"/>
                </a:lnTo>
                <a:lnTo>
                  <a:pt x="198374" y="14788"/>
                </a:lnTo>
                <a:lnTo>
                  <a:pt x="156755" y="32377"/>
                </a:lnTo>
                <a:lnTo>
                  <a:pt x="118748" y="55966"/>
                </a:lnTo>
                <a:lnTo>
                  <a:pt x="84953" y="84959"/>
                </a:lnTo>
                <a:lnTo>
                  <a:pt x="55962" y="118758"/>
                </a:lnTo>
                <a:lnTo>
                  <a:pt x="32374" y="156766"/>
                </a:lnTo>
                <a:lnTo>
                  <a:pt x="14786" y="198384"/>
                </a:lnTo>
                <a:lnTo>
                  <a:pt x="3796" y="243015"/>
                </a:lnTo>
                <a:lnTo>
                  <a:pt x="0" y="290062"/>
                </a:lnTo>
                <a:lnTo>
                  <a:pt x="3796" y="337116"/>
                </a:lnTo>
                <a:lnTo>
                  <a:pt x="14786" y="381752"/>
                </a:lnTo>
                <a:lnTo>
                  <a:pt x="32374" y="423373"/>
                </a:lnTo>
                <a:lnTo>
                  <a:pt x="55962" y="461382"/>
                </a:lnTo>
                <a:lnTo>
                  <a:pt x="84949" y="495176"/>
                </a:lnTo>
                <a:lnTo>
                  <a:pt x="118748" y="524169"/>
                </a:lnTo>
                <a:lnTo>
                  <a:pt x="156755" y="547758"/>
                </a:lnTo>
                <a:lnTo>
                  <a:pt x="198374" y="565347"/>
                </a:lnTo>
                <a:lnTo>
                  <a:pt x="243007" y="576339"/>
                </a:lnTo>
                <a:lnTo>
                  <a:pt x="290057" y="580135"/>
                </a:lnTo>
                <a:lnTo>
                  <a:pt x="337108" y="576339"/>
                </a:lnTo>
                <a:lnTo>
                  <a:pt x="381742" y="565347"/>
                </a:lnTo>
                <a:lnTo>
                  <a:pt x="423362" y="547758"/>
                </a:lnTo>
                <a:lnTo>
                  <a:pt x="461371" y="524169"/>
                </a:lnTo>
                <a:lnTo>
                  <a:pt x="495172" y="495176"/>
                </a:lnTo>
                <a:lnTo>
                  <a:pt x="524167" y="461377"/>
                </a:lnTo>
                <a:lnTo>
                  <a:pt x="547758" y="423369"/>
                </a:lnTo>
                <a:lnTo>
                  <a:pt x="565347" y="381752"/>
                </a:lnTo>
                <a:lnTo>
                  <a:pt x="576339" y="337116"/>
                </a:lnTo>
                <a:lnTo>
                  <a:pt x="580136" y="290062"/>
                </a:lnTo>
                <a:lnTo>
                  <a:pt x="576339" y="243015"/>
                </a:lnTo>
                <a:lnTo>
                  <a:pt x="565347" y="198384"/>
                </a:lnTo>
                <a:lnTo>
                  <a:pt x="547758" y="156766"/>
                </a:lnTo>
                <a:lnTo>
                  <a:pt x="524167" y="118758"/>
                </a:lnTo>
                <a:lnTo>
                  <a:pt x="495172" y="84959"/>
                </a:lnTo>
                <a:lnTo>
                  <a:pt x="461371" y="55966"/>
                </a:lnTo>
                <a:lnTo>
                  <a:pt x="423362" y="32377"/>
                </a:lnTo>
                <a:lnTo>
                  <a:pt x="381742" y="14788"/>
                </a:lnTo>
                <a:lnTo>
                  <a:pt x="337108" y="3796"/>
                </a:lnTo>
                <a:lnTo>
                  <a:pt x="2900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857580" y="1617324"/>
            <a:ext cx="328350" cy="3278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501131" y="1400679"/>
            <a:ext cx="278507" cy="278059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182295" y="0"/>
                </a:moveTo>
                <a:lnTo>
                  <a:pt x="133832" y="6511"/>
                </a:lnTo>
                <a:lnTo>
                  <a:pt x="90284" y="24887"/>
                </a:lnTo>
                <a:lnTo>
                  <a:pt x="53390" y="53390"/>
                </a:lnTo>
                <a:lnTo>
                  <a:pt x="24887" y="90284"/>
                </a:lnTo>
                <a:lnTo>
                  <a:pt x="6511" y="133832"/>
                </a:lnTo>
                <a:lnTo>
                  <a:pt x="0" y="182295"/>
                </a:lnTo>
                <a:lnTo>
                  <a:pt x="6511" y="230755"/>
                </a:lnTo>
                <a:lnTo>
                  <a:pt x="24887" y="274301"/>
                </a:lnTo>
                <a:lnTo>
                  <a:pt x="53390" y="311196"/>
                </a:lnTo>
                <a:lnTo>
                  <a:pt x="90284" y="339701"/>
                </a:lnTo>
                <a:lnTo>
                  <a:pt x="133832" y="358079"/>
                </a:lnTo>
                <a:lnTo>
                  <a:pt x="182295" y="364591"/>
                </a:lnTo>
                <a:lnTo>
                  <a:pt x="230755" y="358079"/>
                </a:lnTo>
                <a:lnTo>
                  <a:pt x="274301" y="339701"/>
                </a:lnTo>
                <a:lnTo>
                  <a:pt x="311196" y="311196"/>
                </a:lnTo>
                <a:lnTo>
                  <a:pt x="339701" y="274301"/>
                </a:lnTo>
                <a:lnTo>
                  <a:pt x="358079" y="230755"/>
                </a:lnTo>
                <a:lnTo>
                  <a:pt x="364591" y="182295"/>
                </a:lnTo>
                <a:lnTo>
                  <a:pt x="358079" y="133832"/>
                </a:lnTo>
                <a:lnTo>
                  <a:pt x="339701" y="90284"/>
                </a:lnTo>
                <a:lnTo>
                  <a:pt x="311196" y="53390"/>
                </a:lnTo>
                <a:lnTo>
                  <a:pt x="274301" y="24887"/>
                </a:lnTo>
                <a:lnTo>
                  <a:pt x="230755" y="6511"/>
                </a:lnTo>
                <a:lnTo>
                  <a:pt x="182295" y="0"/>
                </a:lnTo>
                <a:close/>
              </a:path>
            </a:pathLst>
          </a:custGeom>
          <a:solidFill>
            <a:srgbClr val="31B97B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579187" y="1490090"/>
            <a:ext cx="127319" cy="978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25194" y="1286751"/>
            <a:ext cx="1102016" cy="11025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254716" y="1562037"/>
            <a:ext cx="441737" cy="441026"/>
          </a:xfrm>
          <a:custGeom>
            <a:avLst/>
            <a:gdLst/>
            <a:ahLst/>
            <a:cxnLst/>
            <a:rect l="l" t="t" r="r" b="b"/>
            <a:pathLst>
              <a:path w="579119" h="579119">
                <a:moveTo>
                  <a:pt x="289344" y="0"/>
                </a:moveTo>
                <a:lnTo>
                  <a:pt x="242410" y="3786"/>
                </a:lnTo>
                <a:lnTo>
                  <a:pt x="197887" y="14750"/>
                </a:lnTo>
                <a:lnTo>
                  <a:pt x="156372" y="32295"/>
                </a:lnTo>
                <a:lnTo>
                  <a:pt x="118459" y="55825"/>
                </a:lnTo>
                <a:lnTo>
                  <a:pt x="84745" y="84745"/>
                </a:lnTo>
                <a:lnTo>
                  <a:pt x="55825" y="118459"/>
                </a:lnTo>
                <a:lnTo>
                  <a:pt x="32295" y="156372"/>
                </a:lnTo>
                <a:lnTo>
                  <a:pt x="14750" y="197887"/>
                </a:lnTo>
                <a:lnTo>
                  <a:pt x="3786" y="242410"/>
                </a:lnTo>
                <a:lnTo>
                  <a:pt x="0" y="289344"/>
                </a:lnTo>
                <a:lnTo>
                  <a:pt x="3786" y="336278"/>
                </a:lnTo>
                <a:lnTo>
                  <a:pt x="14750" y="380800"/>
                </a:lnTo>
                <a:lnTo>
                  <a:pt x="32295" y="422316"/>
                </a:lnTo>
                <a:lnTo>
                  <a:pt x="55825" y="460228"/>
                </a:lnTo>
                <a:lnTo>
                  <a:pt x="84745" y="493942"/>
                </a:lnTo>
                <a:lnTo>
                  <a:pt x="118459" y="522862"/>
                </a:lnTo>
                <a:lnTo>
                  <a:pt x="156372" y="546392"/>
                </a:lnTo>
                <a:lnTo>
                  <a:pt x="197887" y="563937"/>
                </a:lnTo>
                <a:lnTo>
                  <a:pt x="242410" y="574901"/>
                </a:lnTo>
                <a:lnTo>
                  <a:pt x="289344" y="578688"/>
                </a:lnTo>
                <a:lnTo>
                  <a:pt x="336278" y="574901"/>
                </a:lnTo>
                <a:lnTo>
                  <a:pt x="380800" y="563937"/>
                </a:lnTo>
                <a:lnTo>
                  <a:pt x="422316" y="546392"/>
                </a:lnTo>
                <a:lnTo>
                  <a:pt x="460228" y="522862"/>
                </a:lnTo>
                <a:lnTo>
                  <a:pt x="493942" y="493942"/>
                </a:lnTo>
                <a:lnTo>
                  <a:pt x="522862" y="460228"/>
                </a:lnTo>
                <a:lnTo>
                  <a:pt x="546392" y="422316"/>
                </a:lnTo>
                <a:lnTo>
                  <a:pt x="563937" y="380800"/>
                </a:lnTo>
                <a:lnTo>
                  <a:pt x="574901" y="336278"/>
                </a:lnTo>
                <a:lnTo>
                  <a:pt x="578688" y="289344"/>
                </a:lnTo>
                <a:lnTo>
                  <a:pt x="574901" y="242410"/>
                </a:lnTo>
                <a:lnTo>
                  <a:pt x="563937" y="197887"/>
                </a:lnTo>
                <a:lnTo>
                  <a:pt x="546392" y="156372"/>
                </a:lnTo>
                <a:lnTo>
                  <a:pt x="522862" y="118459"/>
                </a:lnTo>
                <a:lnTo>
                  <a:pt x="493942" y="84745"/>
                </a:lnTo>
                <a:lnTo>
                  <a:pt x="460228" y="55825"/>
                </a:lnTo>
                <a:lnTo>
                  <a:pt x="422316" y="32295"/>
                </a:lnTo>
                <a:lnTo>
                  <a:pt x="380800" y="14750"/>
                </a:lnTo>
                <a:lnTo>
                  <a:pt x="336278" y="3786"/>
                </a:lnTo>
                <a:lnTo>
                  <a:pt x="2893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293885" y="1637719"/>
            <a:ext cx="372659" cy="2900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57626" y="1400679"/>
            <a:ext cx="278507" cy="278059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182295" y="0"/>
                </a:moveTo>
                <a:lnTo>
                  <a:pt x="133836" y="6511"/>
                </a:lnTo>
                <a:lnTo>
                  <a:pt x="90290" y="24887"/>
                </a:lnTo>
                <a:lnTo>
                  <a:pt x="53395" y="53390"/>
                </a:lnTo>
                <a:lnTo>
                  <a:pt x="24890" y="90284"/>
                </a:lnTo>
                <a:lnTo>
                  <a:pt x="6512" y="133832"/>
                </a:lnTo>
                <a:lnTo>
                  <a:pt x="0" y="182295"/>
                </a:lnTo>
                <a:lnTo>
                  <a:pt x="6512" y="230755"/>
                </a:lnTo>
                <a:lnTo>
                  <a:pt x="24890" y="274301"/>
                </a:lnTo>
                <a:lnTo>
                  <a:pt x="53395" y="311196"/>
                </a:lnTo>
                <a:lnTo>
                  <a:pt x="90290" y="339701"/>
                </a:lnTo>
                <a:lnTo>
                  <a:pt x="133836" y="358079"/>
                </a:lnTo>
                <a:lnTo>
                  <a:pt x="182295" y="364591"/>
                </a:lnTo>
                <a:lnTo>
                  <a:pt x="230759" y="358079"/>
                </a:lnTo>
                <a:lnTo>
                  <a:pt x="274306" y="339701"/>
                </a:lnTo>
                <a:lnTo>
                  <a:pt x="311200" y="311196"/>
                </a:lnTo>
                <a:lnTo>
                  <a:pt x="339704" y="274301"/>
                </a:lnTo>
                <a:lnTo>
                  <a:pt x="358080" y="230755"/>
                </a:lnTo>
                <a:lnTo>
                  <a:pt x="364591" y="182295"/>
                </a:lnTo>
                <a:lnTo>
                  <a:pt x="358080" y="133832"/>
                </a:lnTo>
                <a:lnTo>
                  <a:pt x="339704" y="90284"/>
                </a:lnTo>
                <a:lnTo>
                  <a:pt x="311200" y="53390"/>
                </a:lnTo>
                <a:lnTo>
                  <a:pt x="274306" y="24887"/>
                </a:lnTo>
                <a:lnTo>
                  <a:pt x="230759" y="6511"/>
                </a:lnTo>
                <a:lnTo>
                  <a:pt x="182295" y="0"/>
                </a:lnTo>
                <a:close/>
              </a:path>
            </a:pathLst>
          </a:custGeom>
          <a:solidFill>
            <a:srgbClr val="31B97B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35681" y="1490090"/>
            <a:ext cx="127328" cy="978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81160" y="1286751"/>
            <a:ext cx="1104341" cy="11025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11221" y="1562037"/>
            <a:ext cx="441737" cy="441026"/>
          </a:xfrm>
          <a:custGeom>
            <a:avLst/>
            <a:gdLst/>
            <a:ahLst/>
            <a:cxnLst/>
            <a:rect l="l" t="t" r="r" b="b"/>
            <a:pathLst>
              <a:path w="579119" h="579119">
                <a:moveTo>
                  <a:pt x="289344" y="0"/>
                </a:moveTo>
                <a:lnTo>
                  <a:pt x="242410" y="3786"/>
                </a:lnTo>
                <a:lnTo>
                  <a:pt x="197887" y="14750"/>
                </a:lnTo>
                <a:lnTo>
                  <a:pt x="156372" y="32295"/>
                </a:lnTo>
                <a:lnTo>
                  <a:pt x="118459" y="55825"/>
                </a:lnTo>
                <a:lnTo>
                  <a:pt x="84745" y="84745"/>
                </a:lnTo>
                <a:lnTo>
                  <a:pt x="55825" y="118459"/>
                </a:lnTo>
                <a:lnTo>
                  <a:pt x="32295" y="156372"/>
                </a:lnTo>
                <a:lnTo>
                  <a:pt x="14750" y="197887"/>
                </a:lnTo>
                <a:lnTo>
                  <a:pt x="3786" y="242410"/>
                </a:lnTo>
                <a:lnTo>
                  <a:pt x="0" y="289344"/>
                </a:lnTo>
                <a:lnTo>
                  <a:pt x="3786" y="336278"/>
                </a:lnTo>
                <a:lnTo>
                  <a:pt x="14750" y="380800"/>
                </a:lnTo>
                <a:lnTo>
                  <a:pt x="32295" y="422316"/>
                </a:lnTo>
                <a:lnTo>
                  <a:pt x="55825" y="460228"/>
                </a:lnTo>
                <a:lnTo>
                  <a:pt x="84745" y="493942"/>
                </a:lnTo>
                <a:lnTo>
                  <a:pt x="118459" y="522862"/>
                </a:lnTo>
                <a:lnTo>
                  <a:pt x="156372" y="546392"/>
                </a:lnTo>
                <a:lnTo>
                  <a:pt x="197887" y="563937"/>
                </a:lnTo>
                <a:lnTo>
                  <a:pt x="242410" y="574901"/>
                </a:lnTo>
                <a:lnTo>
                  <a:pt x="289344" y="578688"/>
                </a:lnTo>
                <a:lnTo>
                  <a:pt x="336278" y="574901"/>
                </a:lnTo>
                <a:lnTo>
                  <a:pt x="380800" y="563937"/>
                </a:lnTo>
                <a:lnTo>
                  <a:pt x="422316" y="546392"/>
                </a:lnTo>
                <a:lnTo>
                  <a:pt x="460228" y="522862"/>
                </a:lnTo>
                <a:lnTo>
                  <a:pt x="493942" y="493942"/>
                </a:lnTo>
                <a:lnTo>
                  <a:pt x="522862" y="460228"/>
                </a:lnTo>
                <a:lnTo>
                  <a:pt x="546392" y="422316"/>
                </a:lnTo>
                <a:lnTo>
                  <a:pt x="563937" y="380800"/>
                </a:lnTo>
                <a:lnTo>
                  <a:pt x="574901" y="336278"/>
                </a:lnTo>
                <a:lnTo>
                  <a:pt x="578688" y="289344"/>
                </a:lnTo>
                <a:lnTo>
                  <a:pt x="574901" y="242410"/>
                </a:lnTo>
                <a:lnTo>
                  <a:pt x="563937" y="197887"/>
                </a:lnTo>
                <a:lnTo>
                  <a:pt x="546392" y="156372"/>
                </a:lnTo>
                <a:lnTo>
                  <a:pt x="522862" y="118459"/>
                </a:lnTo>
                <a:lnTo>
                  <a:pt x="493942" y="84745"/>
                </a:lnTo>
                <a:lnTo>
                  <a:pt x="460228" y="55825"/>
                </a:lnTo>
                <a:lnTo>
                  <a:pt x="422316" y="32295"/>
                </a:lnTo>
                <a:lnTo>
                  <a:pt x="380800" y="14750"/>
                </a:lnTo>
                <a:lnTo>
                  <a:pt x="336278" y="3786"/>
                </a:lnTo>
                <a:lnTo>
                  <a:pt x="2893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38766" y="1603692"/>
            <a:ext cx="377074" cy="3764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585850" y="1398406"/>
            <a:ext cx="282866" cy="282411"/>
          </a:xfrm>
          <a:custGeom>
            <a:avLst/>
            <a:gdLst/>
            <a:ahLst/>
            <a:cxnLst/>
            <a:rect l="l" t="t" r="r" b="b"/>
            <a:pathLst>
              <a:path w="370839" h="370839">
                <a:moveTo>
                  <a:pt x="185280" y="0"/>
                </a:moveTo>
                <a:lnTo>
                  <a:pt x="136026" y="6618"/>
                </a:lnTo>
                <a:lnTo>
                  <a:pt x="91767" y="25296"/>
                </a:lnTo>
                <a:lnTo>
                  <a:pt x="54268" y="54268"/>
                </a:lnTo>
                <a:lnTo>
                  <a:pt x="25296" y="91767"/>
                </a:lnTo>
                <a:lnTo>
                  <a:pt x="6618" y="136026"/>
                </a:lnTo>
                <a:lnTo>
                  <a:pt x="0" y="185280"/>
                </a:lnTo>
                <a:lnTo>
                  <a:pt x="6618" y="234532"/>
                </a:lnTo>
                <a:lnTo>
                  <a:pt x="25296" y="278789"/>
                </a:lnTo>
                <a:lnTo>
                  <a:pt x="54268" y="316285"/>
                </a:lnTo>
                <a:lnTo>
                  <a:pt x="91767" y="345254"/>
                </a:lnTo>
                <a:lnTo>
                  <a:pt x="136026" y="363930"/>
                </a:lnTo>
                <a:lnTo>
                  <a:pt x="185280" y="370547"/>
                </a:lnTo>
                <a:lnTo>
                  <a:pt x="234533" y="363930"/>
                </a:lnTo>
                <a:lnTo>
                  <a:pt x="278793" y="345254"/>
                </a:lnTo>
                <a:lnTo>
                  <a:pt x="316291" y="316285"/>
                </a:lnTo>
                <a:lnTo>
                  <a:pt x="345263" y="278789"/>
                </a:lnTo>
                <a:lnTo>
                  <a:pt x="363941" y="234532"/>
                </a:lnTo>
                <a:lnTo>
                  <a:pt x="370560" y="185280"/>
                </a:lnTo>
                <a:lnTo>
                  <a:pt x="363941" y="136026"/>
                </a:lnTo>
                <a:lnTo>
                  <a:pt x="345263" y="91767"/>
                </a:lnTo>
                <a:lnTo>
                  <a:pt x="316291" y="54268"/>
                </a:lnTo>
                <a:lnTo>
                  <a:pt x="278793" y="25296"/>
                </a:lnTo>
                <a:lnTo>
                  <a:pt x="234533" y="6618"/>
                </a:lnTo>
                <a:lnTo>
                  <a:pt x="185280" y="0"/>
                </a:lnTo>
                <a:close/>
              </a:path>
            </a:pathLst>
          </a:custGeom>
          <a:solidFill>
            <a:srgbClr val="EE0F53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666604" y="1479033"/>
            <a:ext cx="121148" cy="1209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341152" y="1561486"/>
            <a:ext cx="442705" cy="441993"/>
          </a:xfrm>
          <a:custGeom>
            <a:avLst/>
            <a:gdLst/>
            <a:ahLst/>
            <a:cxnLst/>
            <a:rect l="l" t="t" r="r" b="b"/>
            <a:pathLst>
              <a:path w="580389" h="580389">
                <a:moveTo>
                  <a:pt x="290080" y="0"/>
                </a:moveTo>
                <a:lnTo>
                  <a:pt x="243030" y="3796"/>
                </a:lnTo>
                <a:lnTo>
                  <a:pt x="198396" y="14788"/>
                </a:lnTo>
                <a:lnTo>
                  <a:pt x="156776" y="32377"/>
                </a:lnTo>
                <a:lnTo>
                  <a:pt x="118766" y="55966"/>
                </a:lnTo>
                <a:lnTo>
                  <a:pt x="84966" y="84959"/>
                </a:lnTo>
                <a:lnTo>
                  <a:pt x="55971" y="118758"/>
                </a:lnTo>
                <a:lnTo>
                  <a:pt x="32380" y="156766"/>
                </a:lnTo>
                <a:lnTo>
                  <a:pt x="14789" y="198384"/>
                </a:lnTo>
                <a:lnTo>
                  <a:pt x="3796" y="243018"/>
                </a:lnTo>
                <a:lnTo>
                  <a:pt x="0" y="290067"/>
                </a:lnTo>
                <a:lnTo>
                  <a:pt x="3796" y="337117"/>
                </a:lnTo>
                <a:lnTo>
                  <a:pt x="14789" y="381751"/>
                </a:lnTo>
                <a:lnTo>
                  <a:pt x="32380" y="423369"/>
                </a:lnTo>
                <a:lnTo>
                  <a:pt x="55971" y="461377"/>
                </a:lnTo>
                <a:lnTo>
                  <a:pt x="84966" y="495176"/>
                </a:lnTo>
                <a:lnTo>
                  <a:pt x="118766" y="524169"/>
                </a:lnTo>
                <a:lnTo>
                  <a:pt x="156776" y="547758"/>
                </a:lnTo>
                <a:lnTo>
                  <a:pt x="198396" y="565347"/>
                </a:lnTo>
                <a:lnTo>
                  <a:pt x="243030" y="576339"/>
                </a:lnTo>
                <a:lnTo>
                  <a:pt x="290080" y="580135"/>
                </a:lnTo>
                <a:lnTo>
                  <a:pt x="337130" y="576339"/>
                </a:lnTo>
                <a:lnTo>
                  <a:pt x="381763" y="565347"/>
                </a:lnTo>
                <a:lnTo>
                  <a:pt x="423382" y="547758"/>
                </a:lnTo>
                <a:lnTo>
                  <a:pt x="461390" y="524169"/>
                </a:lnTo>
                <a:lnTo>
                  <a:pt x="495188" y="495176"/>
                </a:lnTo>
                <a:lnTo>
                  <a:pt x="524181" y="461377"/>
                </a:lnTo>
                <a:lnTo>
                  <a:pt x="547771" y="423369"/>
                </a:lnTo>
                <a:lnTo>
                  <a:pt x="565360" y="381751"/>
                </a:lnTo>
                <a:lnTo>
                  <a:pt x="576352" y="337117"/>
                </a:lnTo>
                <a:lnTo>
                  <a:pt x="580148" y="290067"/>
                </a:lnTo>
                <a:lnTo>
                  <a:pt x="576352" y="243018"/>
                </a:lnTo>
                <a:lnTo>
                  <a:pt x="565360" y="198384"/>
                </a:lnTo>
                <a:lnTo>
                  <a:pt x="547771" y="156766"/>
                </a:lnTo>
                <a:lnTo>
                  <a:pt x="524181" y="118758"/>
                </a:lnTo>
                <a:lnTo>
                  <a:pt x="495188" y="84959"/>
                </a:lnTo>
                <a:lnTo>
                  <a:pt x="461390" y="55966"/>
                </a:lnTo>
                <a:lnTo>
                  <a:pt x="423382" y="32377"/>
                </a:lnTo>
                <a:lnTo>
                  <a:pt x="381763" y="14788"/>
                </a:lnTo>
                <a:lnTo>
                  <a:pt x="337130" y="3796"/>
                </a:lnTo>
                <a:lnTo>
                  <a:pt x="2900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409175" y="1636549"/>
            <a:ext cx="306480" cy="3059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29346" y="1398406"/>
            <a:ext cx="282866" cy="282411"/>
          </a:xfrm>
          <a:custGeom>
            <a:avLst/>
            <a:gdLst/>
            <a:ahLst/>
            <a:cxnLst/>
            <a:rect l="l" t="t" r="r" b="b"/>
            <a:pathLst>
              <a:path w="370839" h="370839">
                <a:moveTo>
                  <a:pt x="185280" y="0"/>
                </a:moveTo>
                <a:lnTo>
                  <a:pt x="136026" y="6618"/>
                </a:lnTo>
                <a:lnTo>
                  <a:pt x="91767" y="25296"/>
                </a:lnTo>
                <a:lnTo>
                  <a:pt x="54268" y="54268"/>
                </a:lnTo>
                <a:lnTo>
                  <a:pt x="25296" y="91767"/>
                </a:lnTo>
                <a:lnTo>
                  <a:pt x="6618" y="136026"/>
                </a:lnTo>
                <a:lnTo>
                  <a:pt x="0" y="185280"/>
                </a:lnTo>
                <a:lnTo>
                  <a:pt x="6618" y="234532"/>
                </a:lnTo>
                <a:lnTo>
                  <a:pt x="25296" y="278789"/>
                </a:lnTo>
                <a:lnTo>
                  <a:pt x="54268" y="316285"/>
                </a:lnTo>
                <a:lnTo>
                  <a:pt x="91767" y="345254"/>
                </a:lnTo>
                <a:lnTo>
                  <a:pt x="136026" y="363930"/>
                </a:lnTo>
                <a:lnTo>
                  <a:pt x="185280" y="370547"/>
                </a:lnTo>
                <a:lnTo>
                  <a:pt x="234533" y="363930"/>
                </a:lnTo>
                <a:lnTo>
                  <a:pt x="278793" y="345254"/>
                </a:lnTo>
                <a:lnTo>
                  <a:pt x="316291" y="316285"/>
                </a:lnTo>
                <a:lnTo>
                  <a:pt x="345263" y="278789"/>
                </a:lnTo>
                <a:lnTo>
                  <a:pt x="363941" y="234532"/>
                </a:lnTo>
                <a:lnTo>
                  <a:pt x="370560" y="185280"/>
                </a:lnTo>
                <a:lnTo>
                  <a:pt x="363941" y="136026"/>
                </a:lnTo>
                <a:lnTo>
                  <a:pt x="345263" y="91767"/>
                </a:lnTo>
                <a:lnTo>
                  <a:pt x="316291" y="54268"/>
                </a:lnTo>
                <a:lnTo>
                  <a:pt x="278793" y="25296"/>
                </a:lnTo>
                <a:lnTo>
                  <a:pt x="234533" y="6618"/>
                </a:lnTo>
                <a:lnTo>
                  <a:pt x="185280" y="0"/>
                </a:lnTo>
                <a:close/>
              </a:path>
            </a:pathLst>
          </a:custGeom>
          <a:solidFill>
            <a:srgbClr val="EE0F53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10100" y="1479033"/>
            <a:ext cx="121148" cy="1209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884647" y="1561486"/>
            <a:ext cx="442705" cy="441993"/>
          </a:xfrm>
          <a:custGeom>
            <a:avLst/>
            <a:gdLst/>
            <a:ahLst/>
            <a:cxnLst/>
            <a:rect l="l" t="t" r="r" b="b"/>
            <a:pathLst>
              <a:path w="580389" h="580389">
                <a:moveTo>
                  <a:pt x="290080" y="0"/>
                </a:moveTo>
                <a:lnTo>
                  <a:pt x="243030" y="3796"/>
                </a:lnTo>
                <a:lnTo>
                  <a:pt x="198396" y="14788"/>
                </a:lnTo>
                <a:lnTo>
                  <a:pt x="156776" y="32377"/>
                </a:lnTo>
                <a:lnTo>
                  <a:pt x="118766" y="55966"/>
                </a:lnTo>
                <a:lnTo>
                  <a:pt x="84966" y="84959"/>
                </a:lnTo>
                <a:lnTo>
                  <a:pt x="55971" y="118758"/>
                </a:lnTo>
                <a:lnTo>
                  <a:pt x="32380" y="156766"/>
                </a:lnTo>
                <a:lnTo>
                  <a:pt x="14789" y="198384"/>
                </a:lnTo>
                <a:lnTo>
                  <a:pt x="3796" y="243018"/>
                </a:lnTo>
                <a:lnTo>
                  <a:pt x="0" y="290067"/>
                </a:lnTo>
                <a:lnTo>
                  <a:pt x="3796" y="337117"/>
                </a:lnTo>
                <a:lnTo>
                  <a:pt x="14789" y="381751"/>
                </a:lnTo>
                <a:lnTo>
                  <a:pt x="32380" y="423369"/>
                </a:lnTo>
                <a:lnTo>
                  <a:pt x="55971" y="461377"/>
                </a:lnTo>
                <a:lnTo>
                  <a:pt x="84966" y="495176"/>
                </a:lnTo>
                <a:lnTo>
                  <a:pt x="118766" y="524169"/>
                </a:lnTo>
                <a:lnTo>
                  <a:pt x="156776" y="547758"/>
                </a:lnTo>
                <a:lnTo>
                  <a:pt x="198396" y="565347"/>
                </a:lnTo>
                <a:lnTo>
                  <a:pt x="243030" y="576339"/>
                </a:lnTo>
                <a:lnTo>
                  <a:pt x="290080" y="580135"/>
                </a:lnTo>
                <a:lnTo>
                  <a:pt x="337130" y="576339"/>
                </a:lnTo>
                <a:lnTo>
                  <a:pt x="381763" y="565347"/>
                </a:lnTo>
                <a:lnTo>
                  <a:pt x="423382" y="547758"/>
                </a:lnTo>
                <a:lnTo>
                  <a:pt x="461390" y="524169"/>
                </a:lnTo>
                <a:lnTo>
                  <a:pt x="495188" y="495176"/>
                </a:lnTo>
                <a:lnTo>
                  <a:pt x="524181" y="461377"/>
                </a:lnTo>
                <a:lnTo>
                  <a:pt x="547771" y="423369"/>
                </a:lnTo>
                <a:lnTo>
                  <a:pt x="565360" y="381751"/>
                </a:lnTo>
                <a:lnTo>
                  <a:pt x="576352" y="337117"/>
                </a:lnTo>
                <a:lnTo>
                  <a:pt x="580148" y="290067"/>
                </a:lnTo>
                <a:lnTo>
                  <a:pt x="576352" y="243018"/>
                </a:lnTo>
                <a:lnTo>
                  <a:pt x="565360" y="198384"/>
                </a:lnTo>
                <a:lnTo>
                  <a:pt x="547771" y="156766"/>
                </a:lnTo>
                <a:lnTo>
                  <a:pt x="524181" y="118758"/>
                </a:lnTo>
                <a:lnTo>
                  <a:pt x="495188" y="84959"/>
                </a:lnTo>
                <a:lnTo>
                  <a:pt x="461390" y="55966"/>
                </a:lnTo>
                <a:lnTo>
                  <a:pt x="423382" y="32377"/>
                </a:lnTo>
                <a:lnTo>
                  <a:pt x="381763" y="14788"/>
                </a:lnTo>
                <a:lnTo>
                  <a:pt x="337130" y="3796"/>
                </a:lnTo>
                <a:lnTo>
                  <a:pt x="2900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970289" y="1622344"/>
            <a:ext cx="271249" cy="3151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701528" y="1115536"/>
            <a:ext cx="273664" cy="178564"/>
          </a:xfrm>
          <a:prstGeom prst="rect">
            <a:avLst/>
          </a:prstGeom>
        </p:spPr>
        <p:txBody>
          <a:bodyPr vert="horz" wrap="square" lIns="0" tIns="9197" rIns="0" bIns="0" rtlCol="0">
            <a:spAutoFit/>
          </a:bodyPr>
          <a:lstStyle/>
          <a:p>
            <a:pPr marL="9681">
              <a:spcBef>
                <a:spcPts val="72"/>
              </a:spcBef>
            </a:pPr>
            <a:r>
              <a:rPr sz="1100" b="1" spc="-4" dirty="0">
                <a:solidFill>
                  <a:srgbClr val="3E4B62"/>
                </a:solidFill>
                <a:latin typeface="Gotham Pro"/>
                <a:cs typeface="Gotham Pro"/>
              </a:rPr>
              <a:t>1</a:t>
            </a:r>
            <a:r>
              <a:rPr sz="1100" b="1" spc="-164" dirty="0">
                <a:solidFill>
                  <a:srgbClr val="3E4B62"/>
                </a:solidFill>
                <a:latin typeface="Gotham Pro"/>
                <a:cs typeface="Gotham Pro"/>
              </a:rPr>
              <a:t> </a:t>
            </a:r>
            <a:r>
              <a:rPr sz="500" b="1" spc="-15" dirty="0">
                <a:solidFill>
                  <a:srgbClr val="3E4B62"/>
                </a:solidFill>
                <a:latin typeface="Gotham Pro"/>
                <a:cs typeface="Gotham Pro"/>
              </a:rPr>
              <a:t>ЭТАП</a:t>
            </a:r>
            <a:endParaRPr sz="500">
              <a:latin typeface="Gotham Pro"/>
              <a:cs typeface="Gotham Pro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01528" y="2117170"/>
            <a:ext cx="1429831" cy="367522"/>
          </a:xfrm>
          <a:prstGeom prst="rect">
            <a:avLst/>
          </a:prstGeom>
        </p:spPr>
        <p:txBody>
          <a:bodyPr vert="horz" wrap="square" lIns="0" tIns="44533" rIns="0" bIns="0" rtlCol="0">
            <a:spAutoFit/>
          </a:bodyPr>
          <a:lstStyle/>
          <a:p>
            <a:pPr marL="9681">
              <a:spcBef>
                <a:spcPts val="350"/>
              </a:spcBef>
            </a:pPr>
            <a:r>
              <a:rPr sz="900" spc="-4" dirty="0">
                <a:latin typeface="Gotham Pro"/>
                <a:cs typeface="Gotham Pro"/>
              </a:rPr>
              <a:t>Подача</a:t>
            </a:r>
            <a:r>
              <a:rPr sz="900" spc="-8" dirty="0">
                <a:latin typeface="Gotham Pro"/>
                <a:cs typeface="Gotham Pro"/>
              </a:rPr>
              <a:t> </a:t>
            </a:r>
            <a:r>
              <a:rPr sz="900" spc="-4" dirty="0">
                <a:latin typeface="Gotham Pro"/>
                <a:cs typeface="Gotham Pro"/>
              </a:rPr>
              <a:t>документов</a:t>
            </a:r>
            <a:endParaRPr sz="900">
              <a:latin typeface="Gotham Pro"/>
              <a:cs typeface="Gotham Pro"/>
            </a:endParaRPr>
          </a:p>
          <a:p>
            <a:pPr marL="9681">
              <a:spcBef>
                <a:spcPts val="274"/>
              </a:spcBef>
            </a:pPr>
            <a:r>
              <a:rPr sz="900" dirty="0">
                <a:latin typeface="Gotham Pro"/>
                <a:cs typeface="Gotham Pro"/>
              </a:rPr>
              <a:t>в </a:t>
            </a:r>
            <a:r>
              <a:rPr sz="900" spc="-4" dirty="0">
                <a:latin typeface="Gotham Pro"/>
                <a:cs typeface="Gotham Pro"/>
              </a:rPr>
              <a:t>рамках </a:t>
            </a:r>
            <a:r>
              <a:rPr sz="900" spc="-8" dirty="0">
                <a:latin typeface="Gotham Pro"/>
                <a:cs typeface="Gotham Pro"/>
              </a:rPr>
              <a:t>первого</a:t>
            </a:r>
            <a:r>
              <a:rPr sz="900" spc="-42" dirty="0">
                <a:latin typeface="Gotham Pro"/>
                <a:cs typeface="Gotham Pro"/>
              </a:rPr>
              <a:t> </a:t>
            </a:r>
            <a:r>
              <a:rPr sz="900" spc="-8" dirty="0">
                <a:latin typeface="Gotham Pro"/>
                <a:cs typeface="Gotham Pro"/>
              </a:rPr>
              <a:t>этапа</a:t>
            </a:r>
            <a:endParaRPr sz="900">
              <a:latin typeface="Gotham Pro"/>
              <a:cs typeface="Gotham Pro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938474" y="2307249"/>
            <a:ext cx="1781961" cy="541611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5000"/>
              </a:lnSpc>
              <a:spcBef>
                <a:spcPts val="76"/>
              </a:spcBef>
            </a:pPr>
            <a:r>
              <a:rPr sz="900" spc="-4" dirty="0">
                <a:latin typeface="Gotham Pro"/>
                <a:cs typeface="Gotham Pro"/>
              </a:rPr>
              <a:t>Ознакомление </a:t>
            </a:r>
            <a:r>
              <a:rPr sz="900" dirty="0">
                <a:latin typeface="Gotham Pro"/>
                <a:cs typeface="Gotham Pro"/>
              </a:rPr>
              <a:t>с </a:t>
            </a:r>
            <a:r>
              <a:rPr sz="900" spc="-4" dirty="0">
                <a:latin typeface="Gotham Pro"/>
                <a:cs typeface="Gotham Pro"/>
              </a:rPr>
              <a:t>текущей  позицией Заявителя </a:t>
            </a:r>
            <a:r>
              <a:rPr sz="900" dirty="0">
                <a:latin typeface="Gotham Pro"/>
                <a:cs typeface="Gotham Pro"/>
              </a:rPr>
              <a:t>в</a:t>
            </a:r>
            <a:r>
              <a:rPr sz="900" spc="-27" dirty="0">
                <a:latin typeface="Gotham Pro"/>
                <a:cs typeface="Gotham Pro"/>
              </a:rPr>
              <a:t> </a:t>
            </a:r>
            <a:r>
              <a:rPr sz="900" spc="-8" dirty="0">
                <a:latin typeface="Gotham Pro"/>
                <a:cs typeface="Gotham Pro"/>
              </a:rPr>
              <a:t>списке  кандитов </a:t>
            </a:r>
            <a:r>
              <a:rPr sz="900" dirty="0">
                <a:latin typeface="Gotham Pro"/>
                <a:cs typeface="Gotham Pro"/>
              </a:rPr>
              <a:t>на</a:t>
            </a:r>
            <a:r>
              <a:rPr sz="900" spc="-4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зачисление</a:t>
            </a:r>
            <a:endParaRPr sz="900">
              <a:latin typeface="Gotham Pro"/>
              <a:cs typeface="Gotham Pro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975955" y="2307250"/>
            <a:ext cx="1613888" cy="361345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5000"/>
              </a:lnSpc>
              <a:spcBef>
                <a:spcPts val="76"/>
              </a:spcBef>
            </a:pPr>
            <a:r>
              <a:rPr sz="900" dirty="0">
                <a:latin typeface="Gotham Pro"/>
                <a:cs typeface="Gotham Pro"/>
              </a:rPr>
              <a:t>Выбор </a:t>
            </a:r>
            <a:r>
              <a:rPr sz="900" spc="-8" dirty="0">
                <a:latin typeface="Gotham Pro"/>
                <a:cs typeface="Gotham Pro"/>
              </a:rPr>
              <a:t>иного</a:t>
            </a:r>
            <a:r>
              <a:rPr sz="900" spc="-69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направления  </a:t>
            </a:r>
            <a:r>
              <a:rPr sz="900" spc="-11" dirty="0">
                <a:latin typeface="Gotham Pro"/>
                <a:cs typeface="Gotham Pro"/>
              </a:rPr>
              <a:t>подготовки </a:t>
            </a:r>
            <a:r>
              <a:rPr sz="900" dirty="0" err="1">
                <a:latin typeface="Gotham Pro"/>
                <a:cs typeface="Gotham Pro"/>
              </a:rPr>
              <a:t>или</a:t>
            </a:r>
            <a:r>
              <a:rPr sz="900" spc="4" dirty="0">
                <a:latin typeface="Gotham Pro"/>
                <a:cs typeface="Gotham Pro"/>
              </a:rPr>
              <a:t> </a:t>
            </a:r>
            <a:r>
              <a:rPr lang="ru-RU" sz="900" spc="-15" dirty="0">
                <a:latin typeface="Gotham Pro"/>
                <a:cs typeface="Gotham Pro"/>
              </a:rPr>
              <a:t>ООВО</a:t>
            </a:r>
            <a:endParaRPr sz="900" dirty="0">
              <a:latin typeface="Gotham Pro"/>
              <a:cs typeface="Gotham Pro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876132" y="2307250"/>
            <a:ext cx="1878833" cy="715700"/>
          </a:xfrm>
          <a:prstGeom prst="rect">
            <a:avLst/>
          </a:prstGeom>
        </p:spPr>
        <p:txBody>
          <a:bodyPr vert="horz" wrap="square" lIns="0" tIns="44533" rIns="0" bIns="0" rtlCol="0">
            <a:spAutoFit/>
          </a:bodyPr>
          <a:lstStyle/>
          <a:p>
            <a:pPr marL="9681">
              <a:spcBef>
                <a:spcPts val="350"/>
              </a:spcBef>
            </a:pPr>
            <a:r>
              <a:rPr sz="900" spc="-4" dirty="0">
                <a:latin typeface="Gotham Pro"/>
                <a:cs typeface="Gotham Pro"/>
              </a:rPr>
              <a:t>Получение </a:t>
            </a:r>
            <a:r>
              <a:rPr sz="900" dirty="0">
                <a:latin typeface="Gotham Pro"/>
                <a:cs typeface="Gotham Pro"/>
              </a:rPr>
              <a:t>и</a:t>
            </a:r>
            <a:r>
              <a:rPr sz="900" spc="-4" dirty="0">
                <a:latin typeface="Gotham Pro"/>
                <a:cs typeface="Gotham Pro"/>
              </a:rPr>
              <a:t> проверка</a:t>
            </a:r>
            <a:endParaRPr sz="900" dirty="0">
              <a:latin typeface="Gotham Pro"/>
              <a:cs typeface="Gotham Pro"/>
            </a:endParaRPr>
          </a:p>
          <a:p>
            <a:pPr marL="9681" marR="3872">
              <a:lnSpc>
                <a:spcPct val="125000"/>
              </a:lnSpc>
            </a:pPr>
            <a:r>
              <a:rPr lang="ru-RU" sz="900" spc="-11" dirty="0">
                <a:latin typeface="Gotham Pro"/>
                <a:cs typeface="Gotham Pro"/>
              </a:rPr>
              <a:t>ООВО </a:t>
            </a:r>
            <a:r>
              <a:rPr sz="900" spc="-8" dirty="0" err="1">
                <a:latin typeface="Gotham Pro"/>
                <a:cs typeface="Gotham Pro"/>
              </a:rPr>
              <a:t>комплекта</a:t>
            </a:r>
            <a:r>
              <a:rPr sz="900" spc="-8" dirty="0">
                <a:latin typeface="Gotham Pro"/>
                <a:cs typeface="Gotham Pro"/>
              </a:rPr>
              <a:t> </a:t>
            </a:r>
            <a:r>
              <a:rPr sz="900" spc="-4" dirty="0">
                <a:latin typeface="Gotham Pro"/>
                <a:cs typeface="Gotham Pro"/>
              </a:rPr>
              <a:t>документов,  </a:t>
            </a:r>
            <a:r>
              <a:rPr sz="900" dirty="0">
                <a:latin typeface="Gotham Pro"/>
                <a:cs typeface="Gotham Pro"/>
              </a:rPr>
              <a:t>включение </a:t>
            </a:r>
            <a:r>
              <a:rPr sz="900" spc="-4" dirty="0">
                <a:latin typeface="Gotham Pro"/>
                <a:cs typeface="Gotham Pro"/>
              </a:rPr>
              <a:t>Заявителя </a:t>
            </a:r>
            <a:r>
              <a:rPr sz="900" dirty="0">
                <a:latin typeface="Gotham Pro"/>
                <a:cs typeface="Gotham Pro"/>
              </a:rPr>
              <a:t>в</a:t>
            </a:r>
            <a:r>
              <a:rPr sz="900" spc="-57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список  </a:t>
            </a:r>
            <a:r>
              <a:rPr sz="900" spc="-4" dirty="0">
                <a:latin typeface="Gotham Pro"/>
                <a:cs typeface="Gotham Pro"/>
              </a:rPr>
              <a:t>кандидатов </a:t>
            </a:r>
            <a:r>
              <a:rPr sz="900" dirty="0">
                <a:latin typeface="Gotham Pro"/>
                <a:cs typeface="Gotham Pro"/>
              </a:rPr>
              <a:t>на</a:t>
            </a:r>
            <a:r>
              <a:rPr sz="900" spc="-11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зачисление</a:t>
            </a:r>
          </a:p>
        </p:txBody>
      </p:sp>
      <p:sp>
        <p:nvSpPr>
          <p:cNvPr id="81" name="object 81"/>
          <p:cNvSpPr txBox="1"/>
          <p:nvPr/>
        </p:nvSpPr>
        <p:spPr>
          <a:xfrm>
            <a:off x="4737535" y="1303149"/>
            <a:ext cx="1920004" cy="715700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5000"/>
              </a:lnSpc>
              <a:spcBef>
                <a:spcPts val="76"/>
              </a:spcBef>
            </a:pPr>
            <a:r>
              <a:rPr sz="900" spc="-8" dirty="0">
                <a:latin typeface="Gotham Pro"/>
                <a:cs typeface="Gotham Pro"/>
              </a:rPr>
              <a:t>Удаление </a:t>
            </a:r>
            <a:r>
              <a:rPr sz="900" dirty="0">
                <a:latin typeface="Gotham Pro"/>
                <a:cs typeface="Gotham Pro"/>
              </a:rPr>
              <a:t>заявления на</a:t>
            </a:r>
            <a:r>
              <a:rPr sz="900" spc="-65" dirty="0">
                <a:latin typeface="Gotham Pro"/>
                <a:cs typeface="Gotham Pro"/>
              </a:rPr>
              <a:t> </a:t>
            </a:r>
            <a:r>
              <a:rPr sz="900" dirty="0" err="1">
                <a:latin typeface="Gotham Pro"/>
                <a:cs typeface="Gotham Pro"/>
              </a:rPr>
              <a:t>участие</a:t>
            </a:r>
            <a:r>
              <a:rPr sz="900" dirty="0">
                <a:latin typeface="Gotham Pro"/>
                <a:cs typeface="Gotham Pro"/>
              </a:rPr>
              <a:t>  </a:t>
            </a:r>
            <a:r>
              <a:rPr lang="ru-RU" sz="900" dirty="0">
                <a:latin typeface="Gotham Pro"/>
                <a:cs typeface="Gotham Pro"/>
              </a:rPr>
              <a:t/>
            </a:r>
            <a:br>
              <a:rPr lang="ru-RU" sz="900" dirty="0">
                <a:latin typeface="Gotham Pro"/>
                <a:cs typeface="Gotham Pro"/>
              </a:rPr>
            </a:br>
            <a:r>
              <a:rPr sz="900" dirty="0">
                <a:latin typeface="Gotham Pro"/>
                <a:cs typeface="Gotham Pro"/>
              </a:rPr>
              <a:t>в </a:t>
            </a:r>
            <a:r>
              <a:rPr sz="900" spc="-4" dirty="0">
                <a:latin typeface="Gotham Pro"/>
                <a:cs typeface="Gotham Pro"/>
              </a:rPr>
              <a:t>конкурсе </a:t>
            </a:r>
            <a:r>
              <a:rPr sz="900" dirty="0">
                <a:latin typeface="Gotham Pro"/>
                <a:cs typeface="Gotham Pro"/>
              </a:rPr>
              <a:t>(на любом</a:t>
            </a:r>
            <a:r>
              <a:rPr sz="900" spc="-27" dirty="0">
                <a:latin typeface="Gotham Pro"/>
                <a:cs typeface="Gotham Pro"/>
              </a:rPr>
              <a:t> </a:t>
            </a:r>
            <a:r>
              <a:rPr sz="900" spc="-8" dirty="0">
                <a:latin typeface="Gotham Pro"/>
                <a:cs typeface="Gotham Pro"/>
              </a:rPr>
              <a:t>этапе</a:t>
            </a:r>
            <a:endParaRPr sz="900" dirty="0">
              <a:latin typeface="Gotham Pro"/>
              <a:cs typeface="Gotham Pro"/>
            </a:endParaRPr>
          </a:p>
          <a:p>
            <a:pPr marL="9681" marR="313187">
              <a:lnSpc>
                <a:spcPct val="125000"/>
              </a:lnSpc>
            </a:pPr>
            <a:r>
              <a:rPr sz="900" dirty="0">
                <a:latin typeface="Gotham Pro"/>
                <a:cs typeface="Gotham Pro"/>
              </a:rPr>
              <a:t>до </a:t>
            </a:r>
            <a:r>
              <a:rPr sz="900" spc="-4" dirty="0">
                <a:latin typeface="Gotham Pro"/>
                <a:cs typeface="Gotham Pro"/>
              </a:rPr>
              <a:t>последнего </a:t>
            </a:r>
            <a:r>
              <a:rPr sz="900" dirty="0">
                <a:latin typeface="Gotham Pro"/>
                <a:cs typeface="Gotham Pro"/>
              </a:rPr>
              <a:t>дня</a:t>
            </a:r>
            <a:r>
              <a:rPr sz="900" spc="-65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приема  заявлений)</a:t>
            </a:r>
          </a:p>
        </p:txBody>
      </p:sp>
      <p:sp>
        <p:nvSpPr>
          <p:cNvPr id="82" name="object 82"/>
          <p:cNvSpPr txBox="1"/>
          <p:nvPr/>
        </p:nvSpPr>
        <p:spPr>
          <a:xfrm>
            <a:off x="7063334" y="1303149"/>
            <a:ext cx="1385270" cy="529148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5000"/>
              </a:lnSpc>
              <a:spcBef>
                <a:spcPts val="76"/>
              </a:spcBef>
            </a:pPr>
            <a:r>
              <a:rPr sz="900" dirty="0">
                <a:latin typeface="Gotham Pro"/>
                <a:cs typeface="Gotham Pro"/>
              </a:rPr>
              <a:t>Формирование</a:t>
            </a:r>
            <a:r>
              <a:rPr sz="900" spc="-61" dirty="0">
                <a:latin typeface="Gotham Pro"/>
                <a:cs typeface="Gotham Pro"/>
              </a:rPr>
              <a:t> </a:t>
            </a:r>
            <a:r>
              <a:rPr sz="900" spc="-8" dirty="0">
                <a:latin typeface="Gotham Pro"/>
                <a:cs typeface="Gotham Pro"/>
              </a:rPr>
              <a:t>нового  </a:t>
            </a:r>
            <a:r>
              <a:rPr sz="900" dirty="0">
                <a:latin typeface="Gotham Pro"/>
                <a:cs typeface="Gotham Pro"/>
              </a:rPr>
              <a:t>заявления на </a:t>
            </a:r>
            <a:r>
              <a:rPr sz="900" dirty="0" err="1">
                <a:latin typeface="Gotham Pro"/>
                <a:cs typeface="Gotham Pro"/>
              </a:rPr>
              <a:t>участие</a:t>
            </a:r>
            <a:r>
              <a:rPr sz="900" dirty="0">
                <a:latin typeface="Gotham Pro"/>
                <a:cs typeface="Gotham Pro"/>
              </a:rPr>
              <a:t>  </a:t>
            </a:r>
            <a:r>
              <a:rPr lang="ru-RU" sz="900">
                <a:latin typeface="Gotham Pro"/>
                <a:cs typeface="Gotham Pro"/>
              </a:rPr>
              <a:t/>
            </a:r>
            <a:br>
              <a:rPr lang="ru-RU" sz="900">
                <a:latin typeface="Gotham Pro"/>
                <a:cs typeface="Gotham Pro"/>
              </a:rPr>
            </a:br>
            <a:r>
              <a:rPr sz="900">
                <a:latin typeface="Gotham Pro"/>
                <a:cs typeface="Gotham Pro"/>
              </a:rPr>
              <a:t>в</a:t>
            </a:r>
            <a:r>
              <a:rPr sz="900" spc="-4">
                <a:latin typeface="Gotham Pro"/>
                <a:cs typeface="Gotham Pro"/>
              </a:rPr>
              <a:t> </a:t>
            </a:r>
            <a:r>
              <a:rPr sz="900" spc="-4" dirty="0">
                <a:latin typeface="Gotham Pro"/>
                <a:cs typeface="Gotham Pro"/>
              </a:rPr>
              <a:t>конкурсе</a:t>
            </a:r>
            <a:endParaRPr sz="900" dirty="0">
              <a:latin typeface="Gotham Pro"/>
              <a:cs typeface="Gotham Pro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01528" y="2689471"/>
            <a:ext cx="285288" cy="29788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b="1" spc="-11" dirty="0">
                <a:latin typeface="Gotham Pro"/>
                <a:cs typeface="Gotham Pro"/>
              </a:rPr>
              <a:t>01</a:t>
            </a:r>
            <a:endParaRPr>
              <a:latin typeface="Gotham Pro"/>
              <a:cs typeface="Gotham Pro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01518" y="4398407"/>
            <a:ext cx="1417238" cy="367522"/>
          </a:xfrm>
          <a:prstGeom prst="rect">
            <a:avLst/>
          </a:prstGeom>
        </p:spPr>
        <p:txBody>
          <a:bodyPr vert="horz" wrap="square" lIns="0" tIns="44533" rIns="0" bIns="0" rtlCol="0">
            <a:spAutoFit/>
          </a:bodyPr>
          <a:lstStyle/>
          <a:p>
            <a:pPr marL="9681">
              <a:spcBef>
                <a:spcPts val="350"/>
              </a:spcBef>
            </a:pPr>
            <a:r>
              <a:rPr sz="900" spc="-4" dirty="0">
                <a:latin typeface="Gotham Pro"/>
                <a:cs typeface="Gotham Pro"/>
              </a:rPr>
              <a:t>Подача</a:t>
            </a:r>
            <a:r>
              <a:rPr sz="900" spc="-8" dirty="0">
                <a:latin typeface="Gotham Pro"/>
                <a:cs typeface="Gotham Pro"/>
              </a:rPr>
              <a:t> </a:t>
            </a:r>
            <a:r>
              <a:rPr sz="900" spc="-4" dirty="0">
                <a:latin typeface="Gotham Pro"/>
                <a:cs typeface="Gotham Pro"/>
              </a:rPr>
              <a:t>документов</a:t>
            </a:r>
            <a:endParaRPr sz="900">
              <a:latin typeface="Gotham Pro"/>
              <a:cs typeface="Gotham Pro"/>
            </a:endParaRPr>
          </a:p>
          <a:p>
            <a:pPr marL="9681">
              <a:spcBef>
                <a:spcPts val="274"/>
              </a:spcBef>
            </a:pPr>
            <a:r>
              <a:rPr sz="900" dirty="0">
                <a:latin typeface="Gotham Pro"/>
                <a:cs typeface="Gotham Pro"/>
              </a:rPr>
              <a:t>в </a:t>
            </a:r>
            <a:r>
              <a:rPr sz="900" spc="-4" dirty="0">
                <a:latin typeface="Gotham Pro"/>
                <a:cs typeface="Gotham Pro"/>
              </a:rPr>
              <a:t>рамках </a:t>
            </a:r>
            <a:r>
              <a:rPr sz="900" spc="-11" dirty="0">
                <a:latin typeface="Gotham Pro"/>
                <a:cs typeface="Gotham Pro"/>
              </a:rPr>
              <a:t>второго</a:t>
            </a:r>
            <a:r>
              <a:rPr sz="900" spc="-53" dirty="0">
                <a:latin typeface="Gotham Pro"/>
                <a:cs typeface="Gotham Pro"/>
              </a:rPr>
              <a:t> </a:t>
            </a:r>
            <a:r>
              <a:rPr sz="900" spc="-8" dirty="0">
                <a:latin typeface="Gotham Pro"/>
                <a:cs typeface="Gotham Pro"/>
              </a:rPr>
              <a:t>этапа</a:t>
            </a:r>
            <a:endParaRPr sz="900">
              <a:latin typeface="Gotham Pro"/>
              <a:cs typeface="Gotham Pro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01527" y="4970719"/>
            <a:ext cx="329365" cy="29788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b="1" spc="-19" dirty="0">
                <a:latin typeface="Gotham Pro"/>
                <a:cs typeface="Gotham Pro"/>
              </a:rPr>
              <a:t>02</a:t>
            </a:r>
            <a:endParaRPr>
              <a:latin typeface="Gotham Pro"/>
              <a:cs typeface="Gotham Pro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649722" y="4288753"/>
            <a:ext cx="328881" cy="29788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b="1" spc="-19" dirty="0">
                <a:latin typeface="Gotham Pro"/>
                <a:cs typeface="Gotham Pro"/>
              </a:rPr>
              <a:t>03</a:t>
            </a:r>
            <a:endParaRPr>
              <a:latin typeface="Gotham Pro"/>
              <a:cs typeface="Gotham Pro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766231" y="4662391"/>
            <a:ext cx="278507" cy="278059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182295" y="0"/>
                </a:moveTo>
                <a:lnTo>
                  <a:pt x="133836" y="6512"/>
                </a:lnTo>
                <a:lnTo>
                  <a:pt x="90290" y="24890"/>
                </a:lnTo>
                <a:lnTo>
                  <a:pt x="53395" y="53395"/>
                </a:lnTo>
                <a:lnTo>
                  <a:pt x="24890" y="90290"/>
                </a:lnTo>
                <a:lnTo>
                  <a:pt x="6512" y="133836"/>
                </a:lnTo>
                <a:lnTo>
                  <a:pt x="0" y="182295"/>
                </a:lnTo>
                <a:lnTo>
                  <a:pt x="6512" y="230759"/>
                </a:lnTo>
                <a:lnTo>
                  <a:pt x="24890" y="274306"/>
                </a:lnTo>
                <a:lnTo>
                  <a:pt x="53395" y="311200"/>
                </a:lnTo>
                <a:lnTo>
                  <a:pt x="90290" y="339704"/>
                </a:lnTo>
                <a:lnTo>
                  <a:pt x="133836" y="358080"/>
                </a:lnTo>
                <a:lnTo>
                  <a:pt x="182295" y="364591"/>
                </a:lnTo>
                <a:lnTo>
                  <a:pt x="230759" y="358080"/>
                </a:lnTo>
                <a:lnTo>
                  <a:pt x="274306" y="339704"/>
                </a:lnTo>
                <a:lnTo>
                  <a:pt x="311200" y="311200"/>
                </a:lnTo>
                <a:lnTo>
                  <a:pt x="339704" y="274306"/>
                </a:lnTo>
                <a:lnTo>
                  <a:pt x="358080" y="230759"/>
                </a:lnTo>
                <a:lnTo>
                  <a:pt x="364591" y="182295"/>
                </a:lnTo>
                <a:lnTo>
                  <a:pt x="358080" y="133836"/>
                </a:lnTo>
                <a:lnTo>
                  <a:pt x="339704" y="90290"/>
                </a:lnTo>
                <a:lnTo>
                  <a:pt x="311200" y="53395"/>
                </a:lnTo>
                <a:lnTo>
                  <a:pt x="274306" y="24890"/>
                </a:lnTo>
                <a:lnTo>
                  <a:pt x="230759" y="6512"/>
                </a:lnTo>
                <a:lnTo>
                  <a:pt x="182295" y="0"/>
                </a:lnTo>
                <a:close/>
              </a:path>
            </a:pathLst>
          </a:custGeom>
          <a:solidFill>
            <a:srgbClr val="EE0F53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845687" y="4741721"/>
            <a:ext cx="119201" cy="1189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846008" y="4971205"/>
            <a:ext cx="68779" cy="103003"/>
          </a:xfrm>
          <a:custGeom>
            <a:avLst/>
            <a:gdLst/>
            <a:ahLst/>
            <a:cxnLst/>
            <a:rect l="l" t="t" r="r" b="b"/>
            <a:pathLst>
              <a:path w="90170" h="135254">
                <a:moveTo>
                  <a:pt x="48145" y="0"/>
                </a:moveTo>
                <a:lnTo>
                  <a:pt x="0" y="134772"/>
                </a:lnTo>
                <a:lnTo>
                  <a:pt x="89928" y="134772"/>
                </a:lnTo>
                <a:lnTo>
                  <a:pt x="48145" y="0"/>
                </a:lnTo>
                <a:close/>
              </a:path>
            </a:pathLst>
          </a:custGeom>
          <a:solidFill>
            <a:srgbClr val="55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280726" y="4703366"/>
            <a:ext cx="605935" cy="220997"/>
          </a:xfrm>
          <a:custGeom>
            <a:avLst/>
            <a:gdLst/>
            <a:ahLst/>
            <a:cxnLst/>
            <a:rect l="l" t="t" r="r" b="b"/>
            <a:pathLst>
              <a:path w="794384" h="290195">
                <a:moveTo>
                  <a:pt x="402780" y="0"/>
                </a:moveTo>
                <a:lnTo>
                  <a:pt x="0" y="211734"/>
                </a:lnTo>
                <a:lnTo>
                  <a:pt x="166433" y="289852"/>
                </a:lnTo>
                <a:lnTo>
                  <a:pt x="614476" y="287667"/>
                </a:lnTo>
                <a:lnTo>
                  <a:pt x="794334" y="209651"/>
                </a:lnTo>
                <a:lnTo>
                  <a:pt x="402780" y="0"/>
                </a:lnTo>
                <a:close/>
              </a:path>
            </a:pathLst>
          </a:custGeom>
          <a:solidFill>
            <a:srgbClr val="0043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395766" y="4832093"/>
            <a:ext cx="371504" cy="160065"/>
          </a:xfrm>
          <a:custGeom>
            <a:avLst/>
            <a:gdLst/>
            <a:ahLst/>
            <a:cxnLst/>
            <a:rect l="l" t="t" r="r" b="b"/>
            <a:pathLst>
              <a:path w="487045" h="210184">
                <a:moveTo>
                  <a:pt x="243052" y="0"/>
                </a:moveTo>
                <a:lnTo>
                  <a:pt x="166310" y="3602"/>
                </a:lnTo>
                <a:lnTo>
                  <a:pt x="99600" y="12977"/>
                </a:lnTo>
                <a:lnTo>
                  <a:pt x="46955" y="25975"/>
                </a:lnTo>
                <a:lnTo>
                  <a:pt x="0" y="54241"/>
                </a:lnTo>
                <a:lnTo>
                  <a:pt x="0" y="210019"/>
                </a:lnTo>
                <a:lnTo>
                  <a:pt x="487032" y="210019"/>
                </a:lnTo>
                <a:lnTo>
                  <a:pt x="487032" y="54241"/>
                </a:lnTo>
                <a:lnTo>
                  <a:pt x="486105" y="54241"/>
                </a:lnTo>
                <a:lnTo>
                  <a:pt x="473693" y="40402"/>
                </a:lnTo>
                <a:lnTo>
                  <a:pt x="439149" y="25925"/>
                </a:lnTo>
                <a:lnTo>
                  <a:pt x="386505" y="12944"/>
                </a:lnTo>
                <a:lnTo>
                  <a:pt x="319794" y="3591"/>
                </a:lnTo>
                <a:lnTo>
                  <a:pt x="243052" y="0"/>
                </a:lnTo>
                <a:close/>
              </a:path>
            </a:pathLst>
          </a:custGeom>
          <a:solidFill>
            <a:srgbClr val="0062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395050" y="4964434"/>
            <a:ext cx="371504" cy="58997"/>
          </a:xfrm>
          <a:custGeom>
            <a:avLst/>
            <a:gdLst/>
            <a:ahLst/>
            <a:cxnLst/>
            <a:rect l="l" t="t" r="r" b="b"/>
            <a:pathLst>
              <a:path w="487045" h="77470">
                <a:moveTo>
                  <a:pt x="243522" y="0"/>
                </a:moveTo>
                <a:lnTo>
                  <a:pt x="166550" y="1965"/>
                </a:lnTo>
                <a:lnTo>
                  <a:pt x="99701" y="7437"/>
                </a:lnTo>
                <a:lnTo>
                  <a:pt x="46985" y="15781"/>
                </a:lnTo>
                <a:lnTo>
                  <a:pt x="0" y="38544"/>
                </a:lnTo>
                <a:lnTo>
                  <a:pt x="12415" y="50725"/>
                </a:lnTo>
                <a:lnTo>
                  <a:pt x="46985" y="61302"/>
                </a:lnTo>
                <a:lnTo>
                  <a:pt x="99701" y="69643"/>
                </a:lnTo>
                <a:lnTo>
                  <a:pt x="166550" y="75112"/>
                </a:lnTo>
                <a:lnTo>
                  <a:pt x="243522" y="77076"/>
                </a:lnTo>
                <a:lnTo>
                  <a:pt x="320494" y="75112"/>
                </a:lnTo>
                <a:lnTo>
                  <a:pt x="387343" y="69643"/>
                </a:lnTo>
                <a:lnTo>
                  <a:pt x="440059" y="61302"/>
                </a:lnTo>
                <a:lnTo>
                  <a:pt x="474629" y="50725"/>
                </a:lnTo>
                <a:lnTo>
                  <a:pt x="487044" y="38544"/>
                </a:lnTo>
                <a:lnTo>
                  <a:pt x="474629" y="26362"/>
                </a:lnTo>
                <a:lnTo>
                  <a:pt x="440059" y="15781"/>
                </a:lnTo>
                <a:lnTo>
                  <a:pt x="387343" y="7437"/>
                </a:lnTo>
                <a:lnTo>
                  <a:pt x="320494" y="1965"/>
                </a:lnTo>
                <a:lnTo>
                  <a:pt x="243522" y="0"/>
                </a:lnTo>
                <a:close/>
              </a:path>
            </a:pathLst>
          </a:custGeom>
          <a:solidFill>
            <a:srgbClr val="0043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855812" y="4860699"/>
            <a:ext cx="50673" cy="1459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7149535" y="4640452"/>
            <a:ext cx="1179901" cy="36752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5000"/>
              </a:lnSpc>
              <a:spcBef>
                <a:spcPts val="76"/>
              </a:spcBef>
            </a:pPr>
            <a:r>
              <a:rPr sz="900" spc="-4" dirty="0">
                <a:latin typeface="Gotham Pro"/>
                <a:cs typeface="Gotham Pro"/>
              </a:rPr>
              <a:t>Отказ </a:t>
            </a:r>
            <a:r>
              <a:rPr sz="900" spc="-11" dirty="0">
                <a:latin typeface="Gotham Pro"/>
                <a:cs typeface="Gotham Pro"/>
              </a:rPr>
              <a:t>от  </a:t>
            </a:r>
            <a:r>
              <a:rPr sz="900" dirty="0">
                <a:latin typeface="Gotham Pro"/>
                <a:cs typeface="Gotham Pro"/>
              </a:rPr>
              <a:t>зачисления</a:t>
            </a:r>
            <a:r>
              <a:rPr sz="900" spc="-76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вцелом</a:t>
            </a:r>
            <a:endParaRPr sz="900">
              <a:latin typeface="Gotham Pro"/>
              <a:cs typeface="Gotham Pro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01528" y="3451610"/>
            <a:ext cx="293038" cy="178564"/>
          </a:xfrm>
          <a:prstGeom prst="rect">
            <a:avLst/>
          </a:prstGeom>
        </p:spPr>
        <p:txBody>
          <a:bodyPr vert="horz" wrap="square" lIns="0" tIns="9197" rIns="0" bIns="0" rtlCol="0">
            <a:spAutoFit/>
          </a:bodyPr>
          <a:lstStyle/>
          <a:p>
            <a:pPr marL="9681">
              <a:spcBef>
                <a:spcPts val="72"/>
              </a:spcBef>
            </a:pPr>
            <a:r>
              <a:rPr sz="1100" b="1" spc="-4" dirty="0">
                <a:solidFill>
                  <a:srgbClr val="3E4B62"/>
                </a:solidFill>
                <a:latin typeface="Gotham Pro"/>
                <a:cs typeface="Gotham Pro"/>
              </a:rPr>
              <a:t>2</a:t>
            </a:r>
            <a:r>
              <a:rPr sz="1100" b="1" spc="-236" dirty="0">
                <a:solidFill>
                  <a:srgbClr val="3E4B62"/>
                </a:solidFill>
                <a:latin typeface="Gotham Pro"/>
                <a:cs typeface="Gotham Pro"/>
              </a:rPr>
              <a:t> </a:t>
            </a:r>
            <a:r>
              <a:rPr sz="500" b="1" spc="-15" dirty="0">
                <a:solidFill>
                  <a:srgbClr val="3E4B62"/>
                </a:solidFill>
                <a:latin typeface="Gotham Pro"/>
                <a:cs typeface="Gotham Pro"/>
              </a:rPr>
              <a:t>ЭТАП</a:t>
            </a:r>
            <a:endParaRPr sz="500">
              <a:latin typeface="Gotham Pro"/>
              <a:cs typeface="Gotham Pro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2585850" y="3693357"/>
            <a:ext cx="282866" cy="282411"/>
          </a:xfrm>
          <a:custGeom>
            <a:avLst/>
            <a:gdLst/>
            <a:ahLst/>
            <a:cxnLst/>
            <a:rect l="l" t="t" r="r" b="b"/>
            <a:pathLst>
              <a:path w="370839" h="370839">
                <a:moveTo>
                  <a:pt x="185280" y="0"/>
                </a:moveTo>
                <a:lnTo>
                  <a:pt x="136026" y="6618"/>
                </a:lnTo>
                <a:lnTo>
                  <a:pt x="91767" y="25296"/>
                </a:lnTo>
                <a:lnTo>
                  <a:pt x="54268" y="54268"/>
                </a:lnTo>
                <a:lnTo>
                  <a:pt x="25296" y="91767"/>
                </a:lnTo>
                <a:lnTo>
                  <a:pt x="6618" y="136026"/>
                </a:lnTo>
                <a:lnTo>
                  <a:pt x="0" y="185280"/>
                </a:lnTo>
                <a:lnTo>
                  <a:pt x="6618" y="234533"/>
                </a:lnTo>
                <a:lnTo>
                  <a:pt x="25296" y="278793"/>
                </a:lnTo>
                <a:lnTo>
                  <a:pt x="54268" y="316291"/>
                </a:lnTo>
                <a:lnTo>
                  <a:pt x="91767" y="345263"/>
                </a:lnTo>
                <a:lnTo>
                  <a:pt x="136026" y="363941"/>
                </a:lnTo>
                <a:lnTo>
                  <a:pt x="185280" y="370560"/>
                </a:lnTo>
                <a:lnTo>
                  <a:pt x="234533" y="363941"/>
                </a:lnTo>
                <a:lnTo>
                  <a:pt x="278793" y="345263"/>
                </a:lnTo>
                <a:lnTo>
                  <a:pt x="316291" y="316291"/>
                </a:lnTo>
                <a:lnTo>
                  <a:pt x="345263" y="278793"/>
                </a:lnTo>
                <a:lnTo>
                  <a:pt x="363941" y="234533"/>
                </a:lnTo>
                <a:lnTo>
                  <a:pt x="370560" y="185280"/>
                </a:lnTo>
                <a:lnTo>
                  <a:pt x="363941" y="136026"/>
                </a:lnTo>
                <a:lnTo>
                  <a:pt x="345263" y="91767"/>
                </a:lnTo>
                <a:lnTo>
                  <a:pt x="316291" y="54268"/>
                </a:lnTo>
                <a:lnTo>
                  <a:pt x="278793" y="25296"/>
                </a:lnTo>
                <a:lnTo>
                  <a:pt x="234533" y="6618"/>
                </a:lnTo>
                <a:lnTo>
                  <a:pt x="185280" y="0"/>
                </a:lnTo>
                <a:close/>
              </a:path>
            </a:pathLst>
          </a:custGeom>
          <a:solidFill>
            <a:srgbClr val="EE0F53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651232" y="3736555"/>
            <a:ext cx="152089" cy="195850"/>
          </a:xfrm>
          <a:custGeom>
            <a:avLst/>
            <a:gdLst/>
            <a:ahLst/>
            <a:cxnLst/>
            <a:rect l="l" t="t" r="r" b="b"/>
            <a:pathLst>
              <a:path w="199389" h="257175">
                <a:moveTo>
                  <a:pt x="100860" y="173240"/>
                </a:moveTo>
                <a:lnTo>
                  <a:pt x="45590" y="213842"/>
                </a:lnTo>
                <a:lnTo>
                  <a:pt x="44701" y="214528"/>
                </a:lnTo>
                <a:lnTo>
                  <a:pt x="44701" y="215887"/>
                </a:lnTo>
                <a:lnTo>
                  <a:pt x="45590" y="216509"/>
                </a:lnTo>
                <a:lnTo>
                  <a:pt x="99603" y="256235"/>
                </a:lnTo>
                <a:lnTo>
                  <a:pt x="100860" y="257124"/>
                </a:lnTo>
                <a:lnTo>
                  <a:pt x="102626" y="256336"/>
                </a:lnTo>
                <a:lnTo>
                  <a:pt x="102626" y="228600"/>
                </a:lnTo>
                <a:lnTo>
                  <a:pt x="133937" y="223081"/>
                </a:lnTo>
                <a:lnTo>
                  <a:pt x="160957" y="208380"/>
                </a:lnTo>
                <a:lnTo>
                  <a:pt x="167285" y="201701"/>
                </a:lnTo>
                <a:lnTo>
                  <a:pt x="102676" y="201701"/>
                </a:lnTo>
                <a:lnTo>
                  <a:pt x="102676" y="174015"/>
                </a:lnTo>
                <a:lnTo>
                  <a:pt x="100860" y="173240"/>
                </a:lnTo>
                <a:close/>
              </a:path>
              <a:path w="199389" h="257175">
                <a:moveTo>
                  <a:pt x="165135" y="63449"/>
                </a:moveTo>
                <a:lnTo>
                  <a:pt x="153095" y="72301"/>
                </a:lnTo>
                <a:lnTo>
                  <a:pt x="151940" y="81064"/>
                </a:lnTo>
                <a:lnTo>
                  <a:pt x="156740" y="87058"/>
                </a:lnTo>
                <a:lnTo>
                  <a:pt x="162852" y="95953"/>
                </a:lnTo>
                <a:lnTo>
                  <a:pt x="167561" y="105735"/>
                </a:lnTo>
                <a:lnTo>
                  <a:pt x="170717" y="116253"/>
                </a:lnTo>
                <a:lnTo>
                  <a:pt x="172171" y="127355"/>
                </a:lnTo>
                <a:lnTo>
                  <a:pt x="172114" y="135529"/>
                </a:lnTo>
                <a:lnTo>
                  <a:pt x="156280" y="175641"/>
                </a:lnTo>
                <a:lnTo>
                  <a:pt x="123352" y="198280"/>
                </a:lnTo>
                <a:lnTo>
                  <a:pt x="102676" y="201701"/>
                </a:lnTo>
                <a:lnTo>
                  <a:pt x="167285" y="201701"/>
                </a:lnTo>
                <a:lnTo>
                  <a:pt x="195209" y="158318"/>
                </a:lnTo>
                <a:lnTo>
                  <a:pt x="199122" y="129662"/>
                </a:lnTo>
                <a:lnTo>
                  <a:pt x="198498" y="119595"/>
                </a:lnTo>
                <a:lnTo>
                  <a:pt x="185512" y="81321"/>
                </a:lnTo>
                <a:lnTo>
                  <a:pt x="173314" y="64643"/>
                </a:lnTo>
                <a:lnTo>
                  <a:pt x="165135" y="63449"/>
                </a:lnTo>
                <a:close/>
              </a:path>
              <a:path w="199389" h="257175">
                <a:moveTo>
                  <a:pt x="98346" y="0"/>
                </a:moveTo>
                <a:lnTo>
                  <a:pt x="96530" y="774"/>
                </a:lnTo>
                <a:lnTo>
                  <a:pt x="96530" y="28511"/>
                </a:lnTo>
                <a:lnTo>
                  <a:pt x="65224" y="34060"/>
                </a:lnTo>
                <a:lnTo>
                  <a:pt x="17209" y="70922"/>
                </a:lnTo>
                <a:lnTo>
                  <a:pt x="1700" y="108033"/>
                </a:lnTo>
                <a:lnTo>
                  <a:pt x="0" y="127453"/>
                </a:lnTo>
                <a:lnTo>
                  <a:pt x="645" y="137528"/>
                </a:lnTo>
                <a:lnTo>
                  <a:pt x="13687" y="175795"/>
                </a:lnTo>
                <a:lnTo>
                  <a:pt x="34071" y="193675"/>
                </a:lnTo>
                <a:lnTo>
                  <a:pt x="46161" y="184810"/>
                </a:lnTo>
                <a:lnTo>
                  <a:pt x="47317" y="176047"/>
                </a:lnTo>
                <a:lnTo>
                  <a:pt x="42517" y="170053"/>
                </a:lnTo>
                <a:lnTo>
                  <a:pt x="36434" y="161129"/>
                </a:lnTo>
                <a:lnTo>
                  <a:pt x="31734" y="151347"/>
                </a:lnTo>
                <a:lnTo>
                  <a:pt x="28568" y="140843"/>
                </a:lnTo>
                <a:lnTo>
                  <a:pt x="27086" y="129755"/>
                </a:lnTo>
                <a:lnTo>
                  <a:pt x="27129" y="121612"/>
                </a:lnTo>
                <a:lnTo>
                  <a:pt x="42970" y="81472"/>
                </a:lnTo>
                <a:lnTo>
                  <a:pt x="75897" y="58852"/>
                </a:lnTo>
                <a:lnTo>
                  <a:pt x="96580" y="55410"/>
                </a:lnTo>
                <a:lnTo>
                  <a:pt x="137117" y="55410"/>
                </a:lnTo>
                <a:lnTo>
                  <a:pt x="154492" y="42633"/>
                </a:lnTo>
                <a:lnTo>
                  <a:pt x="154492" y="41287"/>
                </a:lnTo>
                <a:lnTo>
                  <a:pt x="153616" y="40601"/>
                </a:lnTo>
                <a:lnTo>
                  <a:pt x="98346" y="0"/>
                </a:lnTo>
                <a:close/>
              </a:path>
              <a:path w="199389" h="257175">
                <a:moveTo>
                  <a:pt x="137117" y="55410"/>
                </a:moveTo>
                <a:lnTo>
                  <a:pt x="96580" y="55410"/>
                </a:lnTo>
                <a:lnTo>
                  <a:pt x="96580" y="83096"/>
                </a:lnTo>
                <a:lnTo>
                  <a:pt x="98346" y="83883"/>
                </a:lnTo>
                <a:lnTo>
                  <a:pt x="99603" y="82994"/>
                </a:lnTo>
                <a:lnTo>
                  <a:pt x="137117" y="55410"/>
                </a:lnTo>
                <a:close/>
              </a:path>
            </a:pathLst>
          </a:custGeom>
          <a:solidFill>
            <a:srgbClr val="EE0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341152" y="3856438"/>
            <a:ext cx="442705" cy="441993"/>
          </a:xfrm>
          <a:custGeom>
            <a:avLst/>
            <a:gdLst/>
            <a:ahLst/>
            <a:cxnLst/>
            <a:rect l="l" t="t" r="r" b="b"/>
            <a:pathLst>
              <a:path w="580389" h="580389">
                <a:moveTo>
                  <a:pt x="290080" y="0"/>
                </a:moveTo>
                <a:lnTo>
                  <a:pt x="243030" y="3796"/>
                </a:lnTo>
                <a:lnTo>
                  <a:pt x="198396" y="14788"/>
                </a:lnTo>
                <a:lnTo>
                  <a:pt x="156776" y="32377"/>
                </a:lnTo>
                <a:lnTo>
                  <a:pt x="118766" y="55966"/>
                </a:lnTo>
                <a:lnTo>
                  <a:pt x="84966" y="84959"/>
                </a:lnTo>
                <a:lnTo>
                  <a:pt x="55971" y="118758"/>
                </a:lnTo>
                <a:lnTo>
                  <a:pt x="32380" y="156766"/>
                </a:lnTo>
                <a:lnTo>
                  <a:pt x="14789" y="198384"/>
                </a:lnTo>
                <a:lnTo>
                  <a:pt x="3796" y="243018"/>
                </a:lnTo>
                <a:lnTo>
                  <a:pt x="0" y="290068"/>
                </a:lnTo>
                <a:lnTo>
                  <a:pt x="3796" y="337117"/>
                </a:lnTo>
                <a:lnTo>
                  <a:pt x="14789" y="381751"/>
                </a:lnTo>
                <a:lnTo>
                  <a:pt x="32380" y="423369"/>
                </a:lnTo>
                <a:lnTo>
                  <a:pt x="55971" y="461377"/>
                </a:lnTo>
                <a:lnTo>
                  <a:pt x="84966" y="495176"/>
                </a:lnTo>
                <a:lnTo>
                  <a:pt x="118766" y="524169"/>
                </a:lnTo>
                <a:lnTo>
                  <a:pt x="156776" y="547758"/>
                </a:lnTo>
                <a:lnTo>
                  <a:pt x="198396" y="565347"/>
                </a:lnTo>
                <a:lnTo>
                  <a:pt x="243030" y="576339"/>
                </a:lnTo>
                <a:lnTo>
                  <a:pt x="290080" y="580136"/>
                </a:lnTo>
                <a:lnTo>
                  <a:pt x="337130" y="576339"/>
                </a:lnTo>
                <a:lnTo>
                  <a:pt x="381763" y="565347"/>
                </a:lnTo>
                <a:lnTo>
                  <a:pt x="423382" y="547758"/>
                </a:lnTo>
                <a:lnTo>
                  <a:pt x="461390" y="524169"/>
                </a:lnTo>
                <a:lnTo>
                  <a:pt x="495188" y="495176"/>
                </a:lnTo>
                <a:lnTo>
                  <a:pt x="524181" y="461377"/>
                </a:lnTo>
                <a:lnTo>
                  <a:pt x="547771" y="423369"/>
                </a:lnTo>
                <a:lnTo>
                  <a:pt x="565360" y="381751"/>
                </a:lnTo>
                <a:lnTo>
                  <a:pt x="576352" y="337117"/>
                </a:lnTo>
                <a:lnTo>
                  <a:pt x="580148" y="290068"/>
                </a:lnTo>
                <a:lnTo>
                  <a:pt x="576352" y="243018"/>
                </a:lnTo>
                <a:lnTo>
                  <a:pt x="565360" y="198384"/>
                </a:lnTo>
                <a:lnTo>
                  <a:pt x="547771" y="156766"/>
                </a:lnTo>
                <a:lnTo>
                  <a:pt x="524181" y="118758"/>
                </a:lnTo>
                <a:lnTo>
                  <a:pt x="495188" y="84959"/>
                </a:lnTo>
                <a:lnTo>
                  <a:pt x="461390" y="55966"/>
                </a:lnTo>
                <a:lnTo>
                  <a:pt x="423382" y="32377"/>
                </a:lnTo>
                <a:lnTo>
                  <a:pt x="381763" y="14788"/>
                </a:lnTo>
                <a:lnTo>
                  <a:pt x="337130" y="3796"/>
                </a:lnTo>
                <a:lnTo>
                  <a:pt x="2900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409178" y="3931504"/>
            <a:ext cx="306477" cy="3059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129459" y="3693357"/>
            <a:ext cx="282866" cy="282411"/>
          </a:xfrm>
          <a:custGeom>
            <a:avLst/>
            <a:gdLst/>
            <a:ahLst/>
            <a:cxnLst/>
            <a:rect l="l" t="t" r="r" b="b"/>
            <a:pathLst>
              <a:path w="370839" h="370839">
                <a:moveTo>
                  <a:pt x="185280" y="0"/>
                </a:moveTo>
                <a:lnTo>
                  <a:pt x="136022" y="6618"/>
                </a:lnTo>
                <a:lnTo>
                  <a:pt x="91761" y="25296"/>
                </a:lnTo>
                <a:lnTo>
                  <a:pt x="54263" y="54268"/>
                </a:lnTo>
                <a:lnTo>
                  <a:pt x="25294" y="91767"/>
                </a:lnTo>
                <a:lnTo>
                  <a:pt x="6617" y="136026"/>
                </a:lnTo>
                <a:lnTo>
                  <a:pt x="0" y="185280"/>
                </a:lnTo>
                <a:lnTo>
                  <a:pt x="6617" y="234533"/>
                </a:lnTo>
                <a:lnTo>
                  <a:pt x="25294" y="278793"/>
                </a:lnTo>
                <a:lnTo>
                  <a:pt x="54263" y="316291"/>
                </a:lnTo>
                <a:lnTo>
                  <a:pt x="91761" y="345263"/>
                </a:lnTo>
                <a:lnTo>
                  <a:pt x="136022" y="363941"/>
                </a:lnTo>
                <a:lnTo>
                  <a:pt x="185280" y="370560"/>
                </a:lnTo>
                <a:lnTo>
                  <a:pt x="234532" y="363941"/>
                </a:lnTo>
                <a:lnTo>
                  <a:pt x="278789" y="345263"/>
                </a:lnTo>
                <a:lnTo>
                  <a:pt x="316285" y="316291"/>
                </a:lnTo>
                <a:lnTo>
                  <a:pt x="345254" y="278793"/>
                </a:lnTo>
                <a:lnTo>
                  <a:pt x="363930" y="234533"/>
                </a:lnTo>
                <a:lnTo>
                  <a:pt x="370547" y="185280"/>
                </a:lnTo>
                <a:lnTo>
                  <a:pt x="363930" y="136026"/>
                </a:lnTo>
                <a:lnTo>
                  <a:pt x="345254" y="91767"/>
                </a:lnTo>
                <a:lnTo>
                  <a:pt x="316285" y="54268"/>
                </a:lnTo>
                <a:lnTo>
                  <a:pt x="278789" y="25296"/>
                </a:lnTo>
                <a:lnTo>
                  <a:pt x="234532" y="6618"/>
                </a:lnTo>
                <a:lnTo>
                  <a:pt x="185280" y="0"/>
                </a:lnTo>
                <a:close/>
              </a:path>
            </a:pathLst>
          </a:custGeom>
          <a:solidFill>
            <a:srgbClr val="EE0F53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194841" y="3736555"/>
            <a:ext cx="152089" cy="195850"/>
          </a:xfrm>
          <a:custGeom>
            <a:avLst/>
            <a:gdLst/>
            <a:ahLst/>
            <a:cxnLst/>
            <a:rect l="l" t="t" r="r" b="b"/>
            <a:pathLst>
              <a:path w="199389" h="257175">
                <a:moveTo>
                  <a:pt x="100860" y="173240"/>
                </a:moveTo>
                <a:lnTo>
                  <a:pt x="45590" y="213842"/>
                </a:lnTo>
                <a:lnTo>
                  <a:pt x="44701" y="214528"/>
                </a:lnTo>
                <a:lnTo>
                  <a:pt x="44701" y="215887"/>
                </a:lnTo>
                <a:lnTo>
                  <a:pt x="45590" y="216509"/>
                </a:lnTo>
                <a:lnTo>
                  <a:pt x="99603" y="256235"/>
                </a:lnTo>
                <a:lnTo>
                  <a:pt x="100860" y="257124"/>
                </a:lnTo>
                <a:lnTo>
                  <a:pt x="102613" y="256336"/>
                </a:lnTo>
                <a:lnTo>
                  <a:pt x="102613" y="228600"/>
                </a:lnTo>
                <a:lnTo>
                  <a:pt x="133931" y="223081"/>
                </a:lnTo>
                <a:lnTo>
                  <a:pt x="160955" y="208380"/>
                </a:lnTo>
                <a:lnTo>
                  <a:pt x="167284" y="201701"/>
                </a:lnTo>
                <a:lnTo>
                  <a:pt x="102676" y="201701"/>
                </a:lnTo>
                <a:lnTo>
                  <a:pt x="102676" y="174015"/>
                </a:lnTo>
                <a:lnTo>
                  <a:pt x="100860" y="173240"/>
                </a:lnTo>
                <a:close/>
              </a:path>
              <a:path w="199389" h="257175">
                <a:moveTo>
                  <a:pt x="165122" y="63449"/>
                </a:moveTo>
                <a:lnTo>
                  <a:pt x="153083" y="72301"/>
                </a:lnTo>
                <a:lnTo>
                  <a:pt x="151940" y="81064"/>
                </a:lnTo>
                <a:lnTo>
                  <a:pt x="156740" y="87058"/>
                </a:lnTo>
                <a:lnTo>
                  <a:pt x="162852" y="95953"/>
                </a:lnTo>
                <a:lnTo>
                  <a:pt x="167561" y="105735"/>
                </a:lnTo>
                <a:lnTo>
                  <a:pt x="170717" y="116253"/>
                </a:lnTo>
                <a:lnTo>
                  <a:pt x="172171" y="127355"/>
                </a:lnTo>
                <a:lnTo>
                  <a:pt x="172114" y="135529"/>
                </a:lnTo>
                <a:lnTo>
                  <a:pt x="156280" y="175641"/>
                </a:lnTo>
                <a:lnTo>
                  <a:pt x="123352" y="198280"/>
                </a:lnTo>
                <a:lnTo>
                  <a:pt x="102676" y="201701"/>
                </a:lnTo>
                <a:lnTo>
                  <a:pt x="167284" y="201701"/>
                </a:lnTo>
                <a:lnTo>
                  <a:pt x="195209" y="158318"/>
                </a:lnTo>
                <a:lnTo>
                  <a:pt x="199122" y="129662"/>
                </a:lnTo>
                <a:lnTo>
                  <a:pt x="198498" y="119595"/>
                </a:lnTo>
                <a:lnTo>
                  <a:pt x="185512" y="81321"/>
                </a:lnTo>
                <a:lnTo>
                  <a:pt x="173314" y="64643"/>
                </a:lnTo>
                <a:lnTo>
                  <a:pt x="165122" y="63449"/>
                </a:lnTo>
                <a:close/>
              </a:path>
              <a:path w="199389" h="257175">
                <a:moveTo>
                  <a:pt x="98346" y="0"/>
                </a:moveTo>
                <a:lnTo>
                  <a:pt x="96530" y="774"/>
                </a:lnTo>
                <a:lnTo>
                  <a:pt x="96530" y="28511"/>
                </a:lnTo>
                <a:lnTo>
                  <a:pt x="65224" y="34060"/>
                </a:lnTo>
                <a:lnTo>
                  <a:pt x="17209" y="70922"/>
                </a:lnTo>
                <a:lnTo>
                  <a:pt x="1700" y="108033"/>
                </a:lnTo>
                <a:lnTo>
                  <a:pt x="0" y="127453"/>
                </a:lnTo>
                <a:lnTo>
                  <a:pt x="645" y="137528"/>
                </a:lnTo>
                <a:lnTo>
                  <a:pt x="13687" y="175795"/>
                </a:lnTo>
                <a:lnTo>
                  <a:pt x="34071" y="193675"/>
                </a:lnTo>
                <a:lnTo>
                  <a:pt x="46161" y="184810"/>
                </a:lnTo>
                <a:lnTo>
                  <a:pt x="47317" y="176047"/>
                </a:lnTo>
                <a:lnTo>
                  <a:pt x="42517" y="170053"/>
                </a:lnTo>
                <a:lnTo>
                  <a:pt x="36434" y="161129"/>
                </a:lnTo>
                <a:lnTo>
                  <a:pt x="31734" y="151347"/>
                </a:lnTo>
                <a:lnTo>
                  <a:pt x="28568" y="140843"/>
                </a:lnTo>
                <a:lnTo>
                  <a:pt x="27086" y="129755"/>
                </a:lnTo>
                <a:lnTo>
                  <a:pt x="27129" y="121612"/>
                </a:lnTo>
                <a:lnTo>
                  <a:pt x="42970" y="81472"/>
                </a:lnTo>
                <a:lnTo>
                  <a:pt x="75897" y="58852"/>
                </a:lnTo>
                <a:lnTo>
                  <a:pt x="96580" y="55410"/>
                </a:lnTo>
                <a:lnTo>
                  <a:pt x="137117" y="55410"/>
                </a:lnTo>
                <a:lnTo>
                  <a:pt x="154492" y="42633"/>
                </a:lnTo>
                <a:lnTo>
                  <a:pt x="154492" y="41287"/>
                </a:lnTo>
                <a:lnTo>
                  <a:pt x="153616" y="40601"/>
                </a:lnTo>
                <a:lnTo>
                  <a:pt x="98346" y="0"/>
                </a:lnTo>
                <a:close/>
              </a:path>
              <a:path w="199389" h="257175">
                <a:moveTo>
                  <a:pt x="137117" y="55410"/>
                </a:moveTo>
                <a:lnTo>
                  <a:pt x="96580" y="55410"/>
                </a:lnTo>
                <a:lnTo>
                  <a:pt x="96580" y="83096"/>
                </a:lnTo>
                <a:lnTo>
                  <a:pt x="98346" y="83883"/>
                </a:lnTo>
                <a:lnTo>
                  <a:pt x="99603" y="82994"/>
                </a:lnTo>
                <a:lnTo>
                  <a:pt x="137117" y="55410"/>
                </a:lnTo>
                <a:close/>
              </a:path>
            </a:pathLst>
          </a:custGeom>
          <a:solidFill>
            <a:srgbClr val="EE0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884647" y="3856438"/>
            <a:ext cx="442705" cy="441993"/>
          </a:xfrm>
          <a:custGeom>
            <a:avLst/>
            <a:gdLst/>
            <a:ahLst/>
            <a:cxnLst/>
            <a:rect l="l" t="t" r="r" b="b"/>
            <a:pathLst>
              <a:path w="580389" h="580389">
                <a:moveTo>
                  <a:pt x="290080" y="0"/>
                </a:moveTo>
                <a:lnTo>
                  <a:pt x="243030" y="3796"/>
                </a:lnTo>
                <a:lnTo>
                  <a:pt x="198396" y="14788"/>
                </a:lnTo>
                <a:lnTo>
                  <a:pt x="156776" y="32377"/>
                </a:lnTo>
                <a:lnTo>
                  <a:pt x="118766" y="55966"/>
                </a:lnTo>
                <a:lnTo>
                  <a:pt x="84966" y="84959"/>
                </a:lnTo>
                <a:lnTo>
                  <a:pt x="55971" y="118758"/>
                </a:lnTo>
                <a:lnTo>
                  <a:pt x="32380" y="156766"/>
                </a:lnTo>
                <a:lnTo>
                  <a:pt x="14789" y="198384"/>
                </a:lnTo>
                <a:lnTo>
                  <a:pt x="3796" y="243018"/>
                </a:lnTo>
                <a:lnTo>
                  <a:pt x="0" y="290068"/>
                </a:lnTo>
                <a:lnTo>
                  <a:pt x="3796" y="337117"/>
                </a:lnTo>
                <a:lnTo>
                  <a:pt x="14789" y="381751"/>
                </a:lnTo>
                <a:lnTo>
                  <a:pt x="32380" y="423369"/>
                </a:lnTo>
                <a:lnTo>
                  <a:pt x="55971" y="461377"/>
                </a:lnTo>
                <a:lnTo>
                  <a:pt x="84966" y="495176"/>
                </a:lnTo>
                <a:lnTo>
                  <a:pt x="118766" y="524169"/>
                </a:lnTo>
                <a:lnTo>
                  <a:pt x="156776" y="547758"/>
                </a:lnTo>
                <a:lnTo>
                  <a:pt x="198396" y="565347"/>
                </a:lnTo>
                <a:lnTo>
                  <a:pt x="243030" y="576339"/>
                </a:lnTo>
                <a:lnTo>
                  <a:pt x="290080" y="580136"/>
                </a:lnTo>
                <a:lnTo>
                  <a:pt x="337130" y="576339"/>
                </a:lnTo>
                <a:lnTo>
                  <a:pt x="381763" y="565347"/>
                </a:lnTo>
                <a:lnTo>
                  <a:pt x="423382" y="547758"/>
                </a:lnTo>
                <a:lnTo>
                  <a:pt x="461390" y="524169"/>
                </a:lnTo>
                <a:lnTo>
                  <a:pt x="495188" y="495176"/>
                </a:lnTo>
                <a:lnTo>
                  <a:pt x="524181" y="461377"/>
                </a:lnTo>
                <a:lnTo>
                  <a:pt x="547771" y="423369"/>
                </a:lnTo>
                <a:lnTo>
                  <a:pt x="565360" y="381751"/>
                </a:lnTo>
                <a:lnTo>
                  <a:pt x="576352" y="337117"/>
                </a:lnTo>
                <a:lnTo>
                  <a:pt x="580148" y="290068"/>
                </a:lnTo>
                <a:lnTo>
                  <a:pt x="576352" y="243018"/>
                </a:lnTo>
                <a:lnTo>
                  <a:pt x="565360" y="198384"/>
                </a:lnTo>
                <a:lnTo>
                  <a:pt x="547771" y="156766"/>
                </a:lnTo>
                <a:lnTo>
                  <a:pt x="524181" y="118758"/>
                </a:lnTo>
                <a:lnTo>
                  <a:pt x="495188" y="84959"/>
                </a:lnTo>
                <a:lnTo>
                  <a:pt x="461390" y="55966"/>
                </a:lnTo>
                <a:lnTo>
                  <a:pt x="423382" y="32377"/>
                </a:lnTo>
                <a:lnTo>
                  <a:pt x="381763" y="14788"/>
                </a:lnTo>
                <a:lnTo>
                  <a:pt x="337130" y="3796"/>
                </a:lnTo>
                <a:lnTo>
                  <a:pt x="2900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970289" y="3917297"/>
            <a:ext cx="271249" cy="3151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042354" y="3693357"/>
            <a:ext cx="282866" cy="282411"/>
          </a:xfrm>
          <a:custGeom>
            <a:avLst/>
            <a:gdLst/>
            <a:ahLst/>
            <a:cxnLst/>
            <a:rect l="l" t="t" r="r" b="b"/>
            <a:pathLst>
              <a:path w="370839" h="370839">
                <a:moveTo>
                  <a:pt x="185267" y="0"/>
                </a:moveTo>
                <a:lnTo>
                  <a:pt x="136014" y="6618"/>
                </a:lnTo>
                <a:lnTo>
                  <a:pt x="91757" y="25296"/>
                </a:lnTo>
                <a:lnTo>
                  <a:pt x="54262" y="54268"/>
                </a:lnTo>
                <a:lnTo>
                  <a:pt x="25293" y="91767"/>
                </a:lnTo>
                <a:lnTo>
                  <a:pt x="6617" y="136026"/>
                </a:lnTo>
                <a:lnTo>
                  <a:pt x="0" y="185280"/>
                </a:lnTo>
                <a:lnTo>
                  <a:pt x="6617" y="234533"/>
                </a:lnTo>
                <a:lnTo>
                  <a:pt x="25293" y="278793"/>
                </a:lnTo>
                <a:lnTo>
                  <a:pt x="54262" y="316291"/>
                </a:lnTo>
                <a:lnTo>
                  <a:pt x="91757" y="345263"/>
                </a:lnTo>
                <a:lnTo>
                  <a:pt x="136014" y="363941"/>
                </a:lnTo>
                <a:lnTo>
                  <a:pt x="185267" y="370560"/>
                </a:lnTo>
                <a:lnTo>
                  <a:pt x="234525" y="363941"/>
                </a:lnTo>
                <a:lnTo>
                  <a:pt x="278786" y="345263"/>
                </a:lnTo>
                <a:lnTo>
                  <a:pt x="316283" y="316291"/>
                </a:lnTo>
                <a:lnTo>
                  <a:pt x="345253" y="278793"/>
                </a:lnTo>
                <a:lnTo>
                  <a:pt x="363930" y="234533"/>
                </a:lnTo>
                <a:lnTo>
                  <a:pt x="370547" y="185280"/>
                </a:lnTo>
                <a:lnTo>
                  <a:pt x="363930" y="136026"/>
                </a:lnTo>
                <a:lnTo>
                  <a:pt x="345253" y="91767"/>
                </a:lnTo>
                <a:lnTo>
                  <a:pt x="316283" y="54268"/>
                </a:lnTo>
                <a:lnTo>
                  <a:pt x="278786" y="25296"/>
                </a:lnTo>
                <a:lnTo>
                  <a:pt x="234525" y="6618"/>
                </a:lnTo>
                <a:lnTo>
                  <a:pt x="185267" y="0"/>
                </a:lnTo>
                <a:close/>
              </a:path>
            </a:pathLst>
          </a:custGeom>
          <a:solidFill>
            <a:srgbClr val="31B97B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107736" y="3736555"/>
            <a:ext cx="152089" cy="195850"/>
          </a:xfrm>
          <a:custGeom>
            <a:avLst/>
            <a:gdLst/>
            <a:ahLst/>
            <a:cxnLst/>
            <a:rect l="l" t="t" r="r" b="b"/>
            <a:pathLst>
              <a:path w="199389" h="257175">
                <a:moveTo>
                  <a:pt x="100848" y="173240"/>
                </a:moveTo>
                <a:lnTo>
                  <a:pt x="45590" y="213842"/>
                </a:lnTo>
                <a:lnTo>
                  <a:pt x="44701" y="214528"/>
                </a:lnTo>
                <a:lnTo>
                  <a:pt x="44701" y="215887"/>
                </a:lnTo>
                <a:lnTo>
                  <a:pt x="45590" y="216509"/>
                </a:lnTo>
                <a:lnTo>
                  <a:pt x="99590" y="256235"/>
                </a:lnTo>
                <a:lnTo>
                  <a:pt x="100848" y="257124"/>
                </a:lnTo>
                <a:lnTo>
                  <a:pt x="102613" y="256336"/>
                </a:lnTo>
                <a:lnTo>
                  <a:pt x="102613" y="228600"/>
                </a:lnTo>
                <a:lnTo>
                  <a:pt x="133926" y="223081"/>
                </a:lnTo>
                <a:lnTo>
                  <a:pt x="160950" y="208380"/>
                </a:lnTo>
                <a:lnTo>
                  <a:pt x="167280" y="201701"/>
                </a:lnTo>
                <a:lnTo>
                  <a:pt x="102664" y="201701"/>
                </a:lnTo>
                <a:lnTo>
                  <a:pt x="102664" y="174015"/>
                </a:lnTo>
                <a:lnTo>
                  <a:pt x="100848" y="173240"/>
                </a:lnTo>
                <a:close/>
              </a:path>
              <a:path w="199389" h="257175">
                <a:moveTo>
                  <a:pt x="165122" y="63449"/>
                </a:moveTo>
                <a:lnTo>
                  <a:pt x="153083" y="72301"/>
                </a:lnTo>
                <a:lnTo>
                  <a:pt x="151940" y="81064"/>
                </a:lnTo>
                <a:lnTo>
                  <a:pt x="156728" y="87058"/>
                </a:lnTo>
                <a:lnTo>
                  <a:pt x="162846" y="95953"/>
                </a:lnTo>
                <a:lnTo>
                  <a:pt x="167559" y="105735"/>
                </a:lnTo>
                <a:lnTo>
                  <a:pt x="170717" y="116253"/>
                </a:lnTo>
                <a:lnTo>
                  <a:pt x="172171" y="127355"/>
                </a:lnTo>
                <a:lnTo>
                  <a:pt x="172114" y="135529"/>
                </a:lnTo>
                <a:lnTo>
                  <a:pt x="156274" y="175641"/>
                </a:lnTo>
                <a:lnTo>
                  <a:pt x="123347" y="198280"/>
                </a:lnTo>
                <a:lnTo>
                  <a:pt x="102664" y="201701"/>
                </a:lnTo>
                <a:lnTo>
                  <a:pt x="167280" y="201701"/>
                </a:lnTo>
                <a:lnTo>
                  <a:pt x="195209" y="158318"/>
                </a:lnTo>
                <a:lnTo>
                  <a:pt x="199111" y="129662"/>
                </a:lnTo>
                <a:lnTo>
                  <a:pt x="198485" y="119595"/>
                </a:lnTo>
                <a:lnTo>
                  <a:pt x="185505" y="81321"/>
                </a:lnTo>
                <a:lnTo>
                  <a:pt x="173314" y="64643"/>
                </a:lnTo>
                <a:lnTo>
                  <a:pt x="165122" y="63449"/>
                </a:lnTo>
                <a:close/>
              </a:path>
              <a:path w="199389" h="257175">
                <a:moveTo>
                  <a:pt x="98346" y="0"/>
                </a:moveTo>
                <a:lnTo>
                  <a:pt x="96517" y="774"/>
                </a:lnTo>
                <a:lnTo>
                  <a:pt x="96517" y="28511"/>
                </a:lnTo>
                <a:lnTo>
                  <a:pt x="65211" y="34060"/>
                </a:lnTo>
                <a:lnTo>
                  <a:pt x="17202" y="70922"/>
                </a:lnTo>
                <a:lnTo>
                  <a:pt x="1700" y="108033"/>
                </a:lnTo>
                <a:lnTo>
                  <a:pt x="0" y="127453"/>
                </a:lnTo>
                <a:lnTo>
                  <a:pt x="645" y="137528"/>
                </a:lnTo>
                <a:lnTo>
                  <a:pt x="13682" y="175795"/>
                </a:lnTo>
                <a:lnTo>
                  <a:pt x="34071" y="193675"/>
                </a:lnTo>
                <a:lnTo>
                  <a:pt x="46161" y="184810"/>
                </a:lnTo>
                <a:lnTo>
                  <a:pt x="47304" y="176047"/>
                </a:lnTo>
                <a:lnTo>
                  <a:pt x="42517" y="170053"/>
                </a:lnTo>
                <a:lnTo>
                  <a:pt x="36432" y="161129"/>
                </a:lnTo>
                <a:lnTo>
                  <a:pt x="31728" y="151347"/>
                </a:lnTo>
                <a:lnTo>
                  <a:pt x="28558" y="140843"/>
                </a:lnTo>
                <a:lnTo>
                  <a:pt x="27073" y="129755"/>
                </a:lnTo>
                <a:lnTo>
                  <a:pt x="27123" y="121612"/>
                </a:lnTo>
                <a:lnTo>
                  <a:pt x="42970" y="81472"/>
                </a:lnTo>
                <a:lnTo>
                  <a:pt x="75897" y="58852"/>
                </a:lnTo>
                <a:lnTo>
                  <a:pt x="96580" y="55410"/>
                </a:lnTo>
                <a:lnTo>
                  <a:pt x="137096" y="55410"/>
                </a:lnTo>
                <a:lnTo>
                  <a:pt x="153603" y="43268"/>
                </a:lnTo>
                <a:lnTo>
                  <a:pt x="154492" y="42633"/>
                </a:lnTo>
                <a:lnTo>
                  <a:pt x="154492" y="41287"/>
                </a:lnTo>
                <a:lnTo>
                  <a:pt x="153603" y="40601"/>
                </a:lnTo>
                <a:lnTo>
                  <a:pt x="98346" y="0"/>
                </a:lnTo>
                <a:close/>
              </a:path>
              <a:path w="199389" h="257175">
                <a:moveTo>
                  <a:pt x="137096" y="55410"/>
                </a:moveTo>
                <a:lnTo>
                  <a:pt x="96580" y="55410"/>
                </a:lnTo>
                <a:lnTo>
                  <a:pt x="96580" y="83096"/>
                </a:lnTo>
                <a:lnTo>
                  <a:pt x="98346" y="83883"/>
                </a:lnTo>
                <a:lnTo>
                  <a:pt x="99590" y="82994"/>
                </a:lnTo>
                <a:lnTo>
                  <a:pt x="137096" y="55410"/>
                </a:lnTo>
                <a:close/>
              </a:path>
            </a:pathLst>
          </a:custGeom>
          <a:solidFill>
            <a:srgbClr val="31B9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797664" y="3856442"/>
            <a:ext cx="442705" cy="441993"/>
          </a:xfrm>
          <a:custGeom>
            <a:avLst/>
            <a:gdLst/>
            <a:ahLst/>
            <a:cxnLst/>
            <a:rect l="l" t="t" r="r" b="b"/>
            <a:pathLst>
              <a:path w="580389" h="580389">
                <a:moveTo>
                  <a:pt x="290055" y="0"/>
                </a:moveTo>
                <a:lnTo>
                  <a:pt x="243005" y="3796"/>
                </a:lnTo>
                <a:lnTo>
                  <a:pt x="198373" y="14786"/>
                </a:lnTo>
                <a:lnTo>
                  <a:pt x="156756" y="32374"/>
                </a:lnTo>
                <a:lnTo>
                  <a:pt x="118750" y="55963"/>
                </a:lnTo>
                <a:lnTo>
                  <a:pt x="84953" y="84955"/>
                </a:lnTo>
                <a:lnTo>
                  <a:pt x="55962" y="118753"/>
                </a:lnTo>
                <a:lnTo>
                  <a:pt x="32374" y="156760"/>
                </a:lnTo>
                <a:lnTo>
                  <a:pt x="14786" y="198380"/>
                </a:lnTo>
                <a:lnTo>
                  <a:pt x="3796" y="243014"/>
                </a:lnTo>
                <a:lnTo>
                  <a:pt x="0" y="290067"/>
                </a:lnTo>
                <a:lnTo>
                  <a:pt x="3796" y="337117"/>
                </a:lnTo>
                <a:lnTo>
                  <a:pt x="14786" y="381751"/>
                </a:lnTo>
                <a:lnTo>
                  <a:pt x="32374" y="423369"/>
                </a:lnTo>
                <a:lnTo>
                  <a:pt x="55962" y="461377"/>
                </a:lnTo>
                <a:lnTo>
                  <a:pt x="84949" y="495169"/>
                </a:lnTo>
                <a:lnTo>
                  <a:pt x="118748" y="524162"/>
                </a:lnTo>
                <a:lnTo>
                  <a:pt x="156755" y="547752"/>
                </a:lnTo>
                <a:lnTo>
                  <a:pt x="198374" y="565341"/>
                </a:lnTo>
                <a:lnTo>
                  <a:pt x="243007" y="576333"/>
                </a:lnTo>
                <a:lnTo>
                  <a:pt x="290057" y="580129"/>
                </a:lnTo>
                <a:lnTo>
                  <a:pt x="337108" y="576333"/>
                </a:lnTo>
                <a:lnTo>
                  <a:pt x="381742" y="565341"/>
                </a:lnTo>
                <a:lnTo>
                  <a:pt x="423362" y="547752"/>
                </a:lnTo>
                <a:lnTo>
                  <a:pt x="461371" y="524162"/>
                </a:lnTo>
                <a:lnTo>
                  <a:pt x="495172" y="495169"/>
                </a:lnTo>
                <a:lnTo>
                  <a:pt x="524167" y="461371"/>
                </a:lnTo>
                <a:lnTo>
                  <a:pt x="547758" y="423363"/>
                </a:lnTo>
                <a:lnTo>
                  <a:pt x="565349" y="381744"/>
                </a:lnTo>
                <a:lnTo>
                  <a:pt x="576339" y="337117"/>
                </a:lnTo>
                <a:lnTo>
                  <a:pt x="580136" y="290067"/>
                </a:lnTo>
                <a:lnTo>
                  <a:pt x="576339" y="243014"/>
                </a:lnTo>
                <a:lnTo>
                  <a:pt x="565347" y="198380"/>
                </a:lnTo>
                <a:lnTo>
                  <a:pt x="547758" y="156760"/>
                </a:lnTo>
                <a:lnTo>
                  <a:pt x="524167" y="118752"/>
                </a:lnTo>
                <a:lnTo>
                  <a:pt x="495172" y="84953"/>
                </a:lnTo>
                <a:lnTo>
                  <a:pt x="461374" y="55963"/>
                </a:lnTo>
                <a:lnTo>
                  <a:pt x="423365" y="32374"/>
                </a:lnTo>
                <a:lnTo>
                  <a:pt x="381744" y="14786"/>
                </a:lnTo>
                <a:lnTo>
                  <a:pt x="337108" y="3796"/>
                </a:lnTo>
                <a:lnTo>
                  <a:pt x="2900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857580" y="3912276"/>
            <a:ext cx="328350" cy="327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55467" y="3693357"/>
            <a:ext cx="282866" cy="282411"/>
          </a:xfrm>
          <a:custGeom>
            <a:avLst/>
            <a:gdLst/>
            <a:ahLst/>
            <a:cxnLst/>
            <a:rect l="l" t="t" r="r" b="b"/>
            <a:pathLst>
              <a:path w="370840" h="370839">
                <a:moveTo>
                  <a:pt x="185280" y="0"/>
                </a:moveTo>
                <a:lnTo>
                  <a:pt x="136022" y="6618"/>
                </a:lnTo>
                <a:lnTo>
                  <a:pt x="91761" y="25296"/>
                </a:lnTo>
                <a:lnTo>
                  <a:pt x="54263" y="54268"/>
                </a:lnTo>
                <a:lnTo>
                  <a:pt x="25294" y="91767"/>
                </a:lnTo>
                <a:lnTo>
                  <a:pt x="6617" y="136026"/>
                </a:lnTo>
                <a:lnTo>
                  <a:pt x="0" y="185280"/>
                </a:lnTo>
                <a:lnTo>
                  <a:pt x="6617" y="234533"/>
                </a:lnTo>
                <a:lnTo>
                  <a:pt x="25294" y="278793"/>
                </a:lnTo>
                <a:lnTo>
                  <a:pt x="54263" y="316291"/>
                </a:lnTo>
                <a:lnTo>
                  <a:pt x="91761" y="345263"/>
                </a:lnTo>
                <a:lnTo>
                  <a:pt x="136022" y="363941"/>
                </a:lnTo>
                <a:lnTo>
                  <a:pt x="185280" y="370560"/>
                </a:lnTo>
                <a:lnTo>
                  <a:pt x="234532" y="363941"/>
                </a:lnTo>
                <a:lnTo>
                  <a:pt x="278789" y="345263"/>
                </a:lnTo>
                <a:lnTo>
                  <a:pt x="316285" y="316291"/>
                </a:lnTo>
                <a:lnTo>
                  <a:pt x="345254" y="278793"/>
                </a:lnTo>
                <a:lnTo>
                  <a:pt x="363930" y="234533"/>
                </a:lnTo>
                <a:lnTo>
                  <a:pt x="370547" y="185280"/>
                </a:lnTo>
                <a:lnTo>
                  <a:pt x="363930" y="136026"/>
                </a:lnTo>
                <a:lnTo>
                  <a:pt x="345254" y="91767"/>
                </a:lnTo>
                <a:lnTo>
                  <a:pt x="316285" y="54268"/>
                </a:lnTo>
                <a:lnTo>
                  <a:pt x="278789" y="25296"/>
                </a:lnTo>
                <a:lnTo>
                  <a:pt x="234532" y="6618"/>
                </a:lnTo>
                <a:lnTo>
                  <a:pt x="185280" y="0"/>
                </a:lnTo>
                <a:close/>
              </a:path>
            </a:pathLst>
          </a:custGeom>
          <a:solidFill>
            <a:srgbClr val="31B97B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020848" y="3736555"/>
            <a:ext cx="152089" cy="195850"/>
          </a:xfrm>
          <a:custGeom>
            <a:avLst/>
            <a:gdLst/>
            <a:ahLst/>
            <a:cxnLst/>
            <a:rect l="l" t="t" r="r" b="b"/>
            <a:pathLst>
              <a:path w="199390" h="257175">
                <a:moveTo>
                  <a:pt x="100860" y="173240"/>
                </a:moveTo>
                <a:lnTo>
                  <a:pt x="45590" y="213842"/>
                </a:lnTo>
                <a:lnTo>
                  <a:pt x="44701" y="214528"/>
                </a:lnTo>
                <a:lnTo>
                  <a:pt x="44701" y="215887"/>
                </a:lnTo>
                <a:lnTo>
                  <a:pt x="45590" y="216509"/>
                </a:lnTo>
                <a:lnTo>
                  <a:pt x="99603" y="256235"/>
                </a:lnTo>
                <a:lnTo>
                  <a:pt x="100860" y="257124"/>
                </a:lnTo>
                <a:lnTo>
                  <a:pt x="102613" y="256336"/>
                </a:lnTo>
                <a:lnTo>
                  <a:pt x="102613" y="228600"/>
                </a:lnTo>
                <a:lnTo>
                  <a:pt x="133931" y="223081"/>
                </a:lnTo>
                <a:lnTo>
                  <a:pt x="160955" y="208380"/>
                </a:lnTo>
                <a:lnTo>
                  <a:pt x="167284" y="201701"/>
                </a:lnTo>
                <a:lnTo>
                  <a:pt x="102676" y="201701"/>
                </a:lnTo>
                <a:lnTo>
                  <a:pt x="102676" y="174015"/>
                </a:lnTo>
                <a:lnTo>
                  <a:pt x="100860" y="173240"/>
                </a:lnTo>
                <a:close/>
              </a:path>
              <a:path w="199390" h="257175">
                <a:moveTo>
                  <a:pt x="165122" y="63449"/>
                </a:moveTo>
                <a:lnTo>
                  <a:pt x="153083" y="72301"/>
                </a:lnTo>
                <a:lnTo>
                  <a:pt x="151940" y="81064"/>
                </a:lnTo>
                <a:lnTo>
                  <a:pt x="156740" y="87058"/>
                </a:lnTo>
                <a:lnTo>
                  <a:pt x="162852" y="95953"/>
                </a:lnTo>
                <a:lnTo>
                  <a:pt x="167561" y="105735"/>
                </a:lnTo>
                <a:lnTo>
                  <a:pt x="170717" y="116253"/>
                </a:lnTo>
                <a:lnTo>
                  <a:pt x="172171" y="127355"/>
                </a:lnTo>
                <a:lnTo>
                  <a:pt x="172114" y="135529"/>
                </a:lnTo>
                <a:lnTo>
                  <a:pt x="156280" y="175641"/>
                </a:lnTo>
                <a:lnTo>
                  <a:pt x="123352" y="198280"/>
                </a:lnTo>
                <a:lnTo>
                  <a:pt x="102676" y="201701"/>
                </a:lnTo>
                <a:lnTo>
                  <a:pt x="167284" y="201701"/>
                </a:lnTo>
                <a:lnTo>
                  <a:pt x="195209" y="158318"/>
                </a:lnTo>
                <a:lnTo>
                  <a:pt x="199122" y="129662"/>
                </a:lnTo>
                <a:lnTo>
                  <a:pt x="198498" y="119595"/>
                </a:lnTo>
                <a:lnTo>
                  <a:pt x="185512" y="81321"/>
                </a:lnTo>
                <a:lnTo>
                  <a:pt x="173314" y="64643"/>
                </a:lnTo>
                <a:lnTo>
                  <a:pt x="165122" y="63449"/>
                </a:lnTo>
                <a:close/>
              </a:path>
              <a:path w="199390" h="257175">
                <a:moveTo>
                  <a:pt x="98346" y="0"/>
                </a:moveTo>
                <a:lnTo>
                  <a:pt x="96530" y="774"/>
                </a:lnTo>
                <a:lnTo>
                  <a:pt x="96530" y="28511"/>
                </a:lnTo>
                <a:lnTo>
                  <a:pt x="65218" y="34060"/>
                </a:lnTo>
                <a:lnTo>
                  <a:pt x="17207" y="70922"/>
                </a:lnTo>
                <a:lnTo>
                  <a:pt x="1700" y="108033"/>
                </a:lnTo>
                <a:lnTo>
                  <a:pt x="0" y="127453"/>
                </a:lnTo>
                <a:lnTo>
                  <a:pt x="645" y="137528"/>
                </a:lnTo>
                <a:lnTo>
                  <a:pt x="13687" y="175795"/>
                </a:lnTo>
                <a:lnTo>
                  <a:pt x="34071" y="193675"/>
                </a:lnTo>
                <a:lnTo>
                  <a:pt x="46161" y="184810"/>
                </a:lnTo>
                <a:lnTo>
                  <a:pt x="47317" y="176047"/>
                </a:lnTo>
                <a:lnTo>
                  <a:pt x="42517" y="170053"/>
                </a:lnTo>
                <a:lnTo>
                  <a:pt x="36434" y="161129"/>
                </a:lnTo>
                <a:lnTo>
                  <a:pt x="31734" y="151347"/>
                </a:lnTo>
                <a:lnTo>
                  <a:pt x="28568" y="140843"/>
                </a:lnTo>
                <a:lnTo>
                  <a:pt x="27086" y="129755"/>
                </a:lnTo>
                <a:lnTo>
                  <a:pt x="27129" y="121612"/>
                </a:lnTo>
                <a:lnTo>
                  <a:pt x="42970" y="81472"/>
                </a:lnTo>
                <a:lnTo>
                  <a:pt x="75897" y="58852"/>
                </a:lnTo>
                <a:lnTo>
                  <a:pt x="96580" y="55410"/>
                </a:lnTo>
                <a:lnTo>
                  <a:pt x="137099" y="55410"/>
                </a:lnTo>
                <a:lnTo>
                  <a:pt x="153603" y="43268"/>
                </a:lnTo>
                <a:lnTo>
                  <a:pt x="154492" y="42633"/>
                </a:lnTo>
                <a:lnTo>
                  <a:pt x="154492" y="41287"/>
                </a:lnTo>
                <a:lnTo>
                  <a:pt x="153603" y="40601"/>
                </a:lnTo>
                <a:lnTo>
                  <a:pt x="98346" y="0"/>
                </a:lnTo>
                <a:close/>
              </a:path>
              <a:path w="199390" h="257175">
                <a:moveTo>
                  <a:pt x="137099" y="55410"/>
                </a:moveTo>
                <a:lnTo>
                  <a:pt x="96580" y="55410"/>
                </a:lnTo>
                <a:lnTo>
                  <a:pt x="96580" y="83096"/>
                </a:lnTo>
                <a:lnTo>
                  <a:pt x="98346" y="83883"/>
                </a:lnTo>
                <a:lnTo>
                  <a:pt x="99603" y="82994"/>
                </a:lnTo>
                <a:lnTo>
                  <a:pt x="137099" y="55410"/>
                </a:lnTo>
                <a:close/>
              </a:path>
            </a:pathLst>
          </a:custGeom>
          <a:solidFill>
            <a:srgbClr val="31B9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80453" y="3580665"/>
            <a:ext cx="1104341" cy="11025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11221" y="3856989"/>
            <a:ext cx="441737" cy="441026"/>
          </a:xfrm>
          <a:custGeom>
            <a:avLst/>
            <a:gdLst/>
            <a:ahLst/>
            <a:cxnLst/>
            <a:rect l="l" t="t" r="r" b="b"/>
            <a:pathLst>
              <a:path w="579119" h="579120">
                <a:moveTo>
                  <a:pt x="289344" y="0"/>
                </a:moveTo>
                <a:lnTo>
                  <a:pt x="242410" y="3786"/>
                </a:lnTo>
                <a:lnTo>
                  <a:pt x="197887" y="14750"/>
                </a:lnTo>
                <a:lnTo>
                  <a:pt x="156372" y="32295"/>
                </a:lnTo>
                <a:lnTo>
                  <a:pt x="118459" y="55825"/>
                </a:lnTo>
                <a:lnTo>
                  <a:pt x="84745" y="84745"/>
                </a:lnTo>
                <a:lnTo>
                  <a:pt x="55825" y="118459"/>
                </a:lnTo>
                <a:lnTo>
                  <a:pt x="32295" y="156372"/>
                </a:lnTo>
                <a:lnTo>
                  <a:pt x="14750" y="197887"/>
                </a:lnTo>
                <a:lnTo>
                  <a:pt x="3786" y="242410"/>
                </a:lnTo>
                <a:lnTo>
                  <a:pt x="0" y="289344"/>
                </a:lnTo>
                <a:lnTo>
                  <a:pt x="3786" y="336278"/>
                </a:lnTo>
                <a:lnTo>
                  <a:pt x="14750" y="380800"/>
                </a:lnTo>
                <a:lnTo>
                  <a:pt x="32295" y="422316"/>
                </a:lnTo>
                <a:lnTo>
                  <a:pt x="55825" y="460228"/>
                </a:lnTo>
                <a:lnTo>
                  <a:pt x="84745" y="493942"/>
                </a:lnTo>
                <a:lnTo>
                  <a:pt x="118459" y="522862"/>
                </a:lnTo>
                <a:lnTo>
                  <a:pt x="156372" y="546392"/>
                </a:lnTo>
                <a:lnTo>
                  <a:pt x="197887" y="563937"/>
                </a:lnTo>
                <a:lnTo>
                  <a:pt x="242410" y="574901"/>
                </a:lnTo>
                <a:lnTo>
                  <a:pt x="289344" y="578688"/>
                </a:lnTo>
                <a:lnTo>
                  <a:pt x="336278" y="574901"/>
                </a:lnTo>
                <a:lnTo>
                  <a:pt x="380800" y="563937"/>
                </a:lnTo>
                <a:lnTo>
                  <a:pt x="422316" y="546392"/>
                </a:lnTo>
                <a:lnTo>
                  <a:pt x="460228" y="522862"/>
                </a:lnTo>
                <a:lnTo>
                  <a:pt x="493942" y="493942"/>
                </a:lnTo>
                <a:lnTo>
                  <a:pt x="522862" y="460228"/>
                </a:lnTo>
                <a:lnTo>
                  <a:pt x="546392" y="422316"/>
                </a:lnTo>
                <a:lnTo>
                  <a:pt x="563937" y="380800"/>
                </a:lnTo>
                <a:lnTo>
                  <a:pt x="574901" y="336278"/>
                </a:lnTo>
                <a:lnTo>
                  <a:pt x="578688" y="289344"/>
                </a:lnTo>
                <a:lnTo>
                  <a:pt x="574901" y="242410"/>
                </a:lnTo>
                <a:lnTo>
                  <a:pt x="563937" y="197887"/>
                </a:lnTo>
                <a:lnTo>
                  <a:pt x="546392" y="156372"/>
                </a:lnTo>
                <a:lnTo>
                  <a:pt x="522862" y="118459"/>
                </a:lnTo>
                <a:lnTo>
                  <a:pt x="493942" y="84745"/>
                </a:lnTo>
                <a:lnTo>
                  <a:pt x="460228" y="55825"/>
                </a:lnTo>
                <a:lnTo>
                  <a:pt x="422316" y="32295"/>
                </a:lnTo>
                <a:lnTo>
                  <a:pt x="380800" y="14750"/>
                </a:lnTo>
                <a:lnTo>
                  <a:pt x="336278" y="3786"/>
                </a:lnTo>
                <a:lnTo>
                  <a:pt x="2893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38766" y="3898649"/>
            <a:ext cx="377074" cy="3764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498962" y="3693357"/>
            <a:ext cx="282866" cy="282411"/>
          </a:xfrm>
          <a:custGeom>
            <a:avLst/>
            <a:gdLst/>
            <a:ahLst/>
            <a:cxnLst/>
            <a:rect l="l" t="t" r="r" b="b"/>
            <a:pathLst>
              <a:path w="370839" h="370839">
                <a:moveTo>
                  <a:pt x="185280" y="0"/>
                </a:moveTo>
                <a:lnTo>
                  <a:pt x="136026" y="6618"/>
                </a:lnTo>
                <a:lnTo>
                  <a:pt x="91767" y="25296"/>
                </a:lnTo>
                <a:lnTo>
                  <a:pt x="54268" y="54268"/>
                </a:lnTo>
                <a:lnTo>
                  <a:pt x="25296" y="91767"/>
                </a:lnTo>
                <a:lnTo>
                  <a:pt x="6618" y="136026"/>
                </a:lnTo>
                <a:lnTo>
                  <a:pt x="0" y="185280"/>
                </a:lnTo>
                <a:lnTo>
                  <a:pt x="6618" y="234533"/>
                </a:lnTo>
                <a:lnTo>
                  <a:pt x="25296" y="278793"/>
                </a:lnTo>
                <a:lnTo>
                  <a:pt x="54268" y="316291"/>
                </a:lnTo>
                <a:lnTo>
                  <a:pt x="91767" y="345263"/>
                </a:lnTo>
                <a:lnTo>
                  <a:pt x="136026" y="363941"/>
                </a:lnTo>
                <a:lnTo>
                  <a:pt x="185280" y="370560"/>
                </a:lnTo>
                <a:lnTo>
                  <a:pt x="234533" y="363941"/>
                </a:lnTo>
                <a:lnTo>
                  <a:pt x="278793" y="345263"/>
                </a:lnTo>
                <a:lnTo>
                  <a:pt x="316291" y="316291"/>
                </a:lnTo>
                <a:lnTo>
                  <a:pt x="345263" y="278793"/>
                </a:lnTo>
                <a:lnTo>
                  <a:pt x="363941" y="234533"/>
                </a:lnTo>
                <a:lnTo>
                  <a:pt x="370560" y="185280"/>
                </a:lnTo>
                <a:lnTo>
                  <a:pt x="363941" y="136026"/>
                </a:lnTo>
                <a:lnTo>
                  <a:pt x="345263" y="91767"/>
                </a:lnTo>
                <a:lnTo>
                  <a:pt x="316291" y="54268"/>
                </a:lnTo>
                <a:lnTo>
                  <a:pt x="278793" y="25296"/>
                </a:lnTo>
                <a:lnTo>
                  <a:pt x="234533" y="6618"/>
                </a:lnTo>
                <a:lnTo>
                  <a:pt x="185280" y="0"/>
                </a:lnTo>
                <a:close/>
              </a:path>
            </a:pathLst>
          </a:custGeom>
          <a:solidFill>
            <a:srgbClr val="31B97B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564353" y="3736555"/>
            <a:ext cx="152089" cy="195850"/>
          </a:xfrm>
          <a:custGeom>
            <a:avLst/>
            <a:gdLst/>
            <a:ahLst/>
            <a:cxnLst/>
            <a:rect l="l" t="t" r="r" b="b"/>
            <a:pathLst>
              <a:path w="199389" h="257175">
                <a:moveTo>
                  <a:pt x="100848" y="173240"/>
                </a:moveTo>
                <a:lnTo>
                  <a:pt x="45577" y="213842"/>
                </a:lnTo>
                <a:lnTo>
                  <a:pt x="44701" y="214528"/>
                </a:lnTo>
                <a:lnTo>
                  <a:pt x="44701" y="215887"/>
                </a:lnTo>
                <a:lnTo>
                  <a:pt x="45577" y="216509"/>
                </a:lnTo>
                <a:lnTo>
                  <a:pt x="99591" y="256235"/>
                </a:lnTo>
                <a:lnTo>
                  <a:pt x="100848" y="257124"/>
                </a:lnTo>
                <a:lnTo>
                  <a:pt x="102613" y="256336"/>
                </a:lnTo>
                <a:lnTo>
                  <a:pt x="102613" y="228600"/>
                </a:lnTo>
                <a:lnTo>
                  <a:pt x="133924" y="223081"/>
                </a:lnTo>
                <a:lnTo>
                  <a:pt x="160944" y="208380"/>
                </a:lnTo>
                <a:lnTo>
                  <a:pt x="167273" y="201701"/>
                </a:lnTo>
                <a:lnTo>
                  <a:pt x="102664" y="201701"/>
                </a:lnTo>
                <a:lnTo>
                  <a:pt x="102664" y="174015"/>
                </a:lnTo>
                <a:lnTo>
                  <a:pt x="100848" y="173240"/>
                </a:lnTo>
                <a:close/>
              </a:path>
              <a:path w="199389" h="257175">
                <a:moveTo>
                  <a:pt x="165123" y="63449"/>
                </a:moveTo>
                <a:lnTo>
                  <a:pt x="153083" y="72301"/>
                </a:lnTo>
                <a:lnTo>
                  <a:pt x="151927" y="81064"/>
                </a:lnTo>
                <a:lnTo>
                  <a:pt x="156728" y="87058"/>
                </a:lnTo>
                <a:lnTo>
                  <a:pt x="162839" y="95953"/>
                </a:lnTo>
                <a:lnTo>
                  <a:pt x="167548" y="105735"/>
                </a:lnTo>
                <a:lnTo>
                  <a:pt x="170705" y="116253"/>
                </a:lnTo>
                <a:lnTo>
                  <a:pt x="172158" y="127355"/>
                </a:lnTo>
                <a:lnTo>
                  <a:pt x="172101" y="135529"/>
                </a:lnTo>
                <a:lnTo>
                  <a:pt x="156272" y="175641"/>
                </a:lnTo>
                <a:lnTo>
                  <a:pt x="123342" y="198280"/>
                </a:lnTo>
                <a:lnTo>
                  <a:pt x="102664" y="201701"/>
                </a:lnTo>
                <a:lnTo>
                  <a:pt x="167273" y="201701"/>
                </a:lnTo>
                <a:lnTo>
                  <a:pt x="195196" y="158318"/>
                </a:lnTo>
                <a:lnTo>
                  <a:pt x="199109" y="129662"/>
                </a:lnTo>
                <a:lnTo>
                  <a:pt x="198485" y="119595"/>
                </a:lnTo>
                <a:lnTo>
                  <a:pt x="185505" y="81321"/>
                </a:lnTo>
                <a:lnTo>
                  <a:pt x="173314" y="64643"/>
                </a:lnTo>
                <a:lnTo>
                  <a:pt x="165123" y="63449"/>
                </a:lnTo>
                <a:close/>
              </a:path>
              <a:path w="199389" h="257175">
                <a:moveTo>
                  <a:pt x="98333" y="0"/>
                </a:moveTo>
                <a:lnTo>
                  <a:pt x="96517" y="774"/>
                </a:lnTo>
                <a:lnTo>
                  <a:pt x="96517" y="28511"/>
                </a:lnTo>
                <a:lnTo>
                  <a:pt x="65211" y="34060"/>
                </a:lnTo>
                <a:lnTo>
                  <a:pt x="17196" y="70922"/>
                </a:lnTo>
                <a:lnTo>
                  <a:pt x="1695" y="108033"/>
                </a:lnTo>
                <a:lnTo>
                  <a:pt x="0" y="127453"/>
                </a:lnTo>
                <a:lnTo>
                  <a:pt x="645" y="137528"/>
                </a:lnTo>
                <a:lnTo>
                  <a:pt x="13675" y="175795"/>
                </a:lnTo>
                <a:lnTo>
                  <a:pt x="34059" y="193675"/>
                </a:lnTo>
                <a:lnTo>
                  <a:pt x="46149" y="184810"/>
                </a:lnTo>
                <a:lnTo>
                  <a:pt x="47305" y="176047"/>
                </a:lnTo>
                <a:lnTo>
                  <a:pt x="42504" y="170053"/>
                </a:lnTo>
                <a:lnTo>
                  <a:pt x="36421" y="161129"/>
                </a:lnTo>
                <a:lnTo>
                  <a:pt x="31722" y="151347"/>
                </a:lnTo>
                <a:lnTo>
                  <a:pt x="28556" y="140843"/>
                </a:lnTo>
                <a:lnTo>
                  <a:pt x="27074" y="129755"/>
                </a:lnTo>
                <a:lnTo>
                  <a:pt x="27123" y="121612"/>
                </a:lnTo>
                <a:lnTo>
                  <a:pt x="42959" y="81472"/>
                </a:lnTo>
                <a:lnTo>
                  <a:pt x="75890" y="58852"/>
                </a:lnTo>
                <a:lnTo>
                  <a:pt x="96568" y="55410"/>
                </a:lnTo>
                <a:lnTo>
                  <a:pt x="137105" y="55410"/>
                </a:lnTo>
                <a:lnTo>
                  <a:pt x="154480" y="42633"/>
                </a:lnTo>
                <a:lnTo>
                  <a:pt x="154480" y="41287"/>
                </a:lnTo>
                <a:lnTo>
                  <a:pt x="153604" y="40601"/>
                </a:lnTo>
                <a:lnTo>
                  <a:pt x="98333" y="0"/>
                </a:lnTo>
                <a:close/>
              </a:path>
              <a:path w="199389" h="257175">
                <a:moveTo>
                  <a:pt x="137105" y="55410"/>
                </a:moveTo>
                <a:lnTo>
                  <a:pt x="96568" y="55410"/>
                </a:lnTo>
                <a:lnTo>
                  <a:pt x="96568" y="83096"/>
                </a:lnTo>
                <a:lnTo>
                  <a:pt x="98333" y="83883"/>
                </a:lnTo>
                <a:lnTo>
                  <a:pt x="99591" y="82994"/>
                </a:lnTo>
                <a:lnTo>
                  <a:pt x="137105" y="55410"/>
                </a:lnTo>
                <a:close/>
              </a:path>
            </a:pathLst>
          </a:custGeom>
          <a:solidFill>
            <a:srgbClr val="31B9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24487" y="3580665"/>
            <a:ext cx="1104341" cy="11025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254716" y="3856989"/>
            <a:ext cx="441737" cy="441026"/>
          </a:xfrm>
          <a:custGeom>
            <a:avLst/>
            <a:gdLst/>
            <a:ahLst/>
            <a:cxnLst/>
            <a:rect l="l" t="t" r="r" b="b"/>
            <a:pathLst>
              <a:path w="579119" h="579120">
                <a:moveTo>
                  <a:pt x="289344" y="0"/>
                </a:moveTo>
                <a:lnTo>
                  <a:pt x="242410" y="3786"/>
                </a:lnTo>
                <a:lnTo>
                  <a:pt x="197887" y="14750"/>
                </a:lnTo>
                <a:lnTo>
                  <a:pt x="156372" y="32295"/>
                </a:lnTo>
                <a:lnTo>
                  <a:pt x="118459" y="55825"/>
                </a:lnTo>
                <a:lnTo>
                  <a:pt x="84745" y="84745"/>
                </a:lnTo>
                <a:lnTo>
                  <a:pt x="55825" y="118459"/>
                </a:lnTo>
                <a:lnTo>
                  <a:pt x="32295" y="156372"/>
                </a:lnTo>
                <a:lnTo>
                  <a:pt x="14750" y="197887"/>
                </a:lnTo>
                <a:lnTo>
                  <a:pt x="3786" y="242410"/>
                </a:lnTo>
                <a:lnTo>
                  <a:pt x="0" y="289344"/>
                </a:lnTo>
                <a:lnTo>
                  <a:pt x="3786" y="336278"/>
                </a:lnTo>
                <a:lnTo>
                  <a:pt x="14750" y="380800"/>
                </a:lnTo>
                <a:lnTo>
                  <a:pt x="32295" y="422316"/>
                </a:lnTo>
                <a:lnTo>
                  <a:pt x="55825" y="460228"/>
                </a:lnTo>
                <a:lnTo>
                  <a:pt x="84745" y="493942"/>
                </a:lnTo>
                <a:lnTo>
                  <a:pt x="118459" y="522862"/>
                </a:lnTo>
                <a:lnTo>
                  <a:pt x="156372" y="546392"/>
                </a:lnTo>
                <a:lnTo>
                  <a:pt x="197887" y="563937"/>
                </a:lnTo>
                <a:lnTo>
                  <a:pt x="242410" y="574901"/>
                </a:lnTo>
                <a:lnTo>
                  <a:pt x="289344" y="578688"/>
                </a:lnTo>
                <a:lnTo>
                  <a:pt x="336278" y="574901"/>
                </a:lnTo>
                <a:lnTo>
                  <a:pt x="380800" y="563937"/>
                </a:lnTo>
                <a:lnTo>
                  <a:pt x="422316" y="546392"/>
                </a:lnTo>
                <a:lnTo>
                  <a:pt x="460228" y="522862"/>
                </a:lnTo>
                <a:lnTo>
                  <a:pt x="493942" y="493942"/>
                </a:lnTo>
                <a:lnTo>
                  <a:pt x="522862" y="460228"/>
                </a:lnTo>
                <a:lnTo>
                  <a:pt x="546392" y="422316"/>
                </a:lnTo>
                <a:lnTo>
                  <a:pt x="563937" y="380800"/>
                </a:lnTo>
                <a:lnTo>
                  <a:pt x="574901" y="336278"/>
                </a:lnTo>
                <a:lnTo>
                  <a:pt x="578688" y="289344"/>
                </a:lnTo>
                <a:lnTo>
                  <a:pt x="574901" y="242410"/>
                </a:lnTo>
                <a:lnTo>
                  <a:pt x="563937" y="197887"/>
                </a:lnTo>
                <a:lnTo>
                  <a:pt x="546392" y="156372"/>
                </a:lnTo>
                <a:lnTo>
                  <a:pt x="522862" y="118459"/>
                </a:lnTo>
                <a:lnTo>
                  <a:pt x="493942" y="84745"/>
                </a:lnTo>
                <a:lnTo>
                  <a:pt x="460228" y="55825"/>
                </a:lnTo>
                <a:lnTo>
                  <a:pt x="422316" y="32295"/>
                </a:lnTo>
                <a:lnTo>
                  <a:pt x="380800" y="14750"/>
                </a:lnTo>
                <a:lnTo>
                  <a:pt x="336278" y="3786"/>
                </a:lnTo>
                <a:lnTo>
                  <a:pt x="2893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293885" y="3932674"/>
            <a:ext cx="372659" cy="29009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01534" y="2566314"/>
            <a:ext cx="103982" cy="10382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814910" y="2127507"/>
            <a:ext cx="103982" cy="10382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613973" y="2127507"/>
            <a:ext cx="103982" cy="10382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852393" y="2127507"/>
            <a:ext cx="103982" cy="10382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939782" y="2127507"/>
            <a:ext cx="103982" cy="10382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752569" y="2127507"/>
            <a:ext cx="103982" cy="10382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665962" y="1353951"/>
            <a:ext cx="0" cy="825473"/>
          </a:xfrm>
          <a:custGeom>
            <a:avLst/>
            <a:gdLst/>
            <a:ahLst/>
            <a:cxnLst/>
            <a:rect l="l" t="t" r="r" b="b"/>
            <a:pathLst>
              <a:path h="1083945">
                <a:moveTo>
                  <a:pt x="0" y="0"/>
                </a:moveTo>
                <a:lnTo>
                  <a:pt x="0" y="1083945"/>
                </a:lnTo>
              </a:path>
            </a:pathLst>
          </a:custGeom>
          <a:ln w="3175">
            <a:solidFill>
              <a:srgbClr val="EFF1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665962" y="1353951"/>
            <a:ext cx="0" cy="825473"/>
          </a:xfrm>
          <a:custGeom>
            <a:avLst/>
            <a:gdLst/>
            <a:ahLst/>
            <a:cxnLst/>
            <a:rect l="l" t="t" r="r" b="b"/>
            <a:pathLst>
              <a:path h="1083945">
                <a:moveTo>
                  <a:pt x="0" y="108394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991770" y="1353951"/>
            <a:ext cx="0" cy="825473"/>
          </a:xfrm>
          <a:custGeom>
            <a:avLst/>
            <a:gdLst/>
            <a:ahLst/>
            <a:cxnLst/>
            <a:rect l="l" t="t" r="r" b="b"/>
            <a:pathLst>
              <a:path h="1083945">
                <a:moveTo>
                  <a:pt x="0" y="0"/>
                </a:moveTo>
                <a:lnTo>
                  <a:pt x="0" y="1083945"/>
                </a:lnTo>
              </a:path>
            </a:pathLst>
          </a:custGeom>
          <a:ln w="3175">
            <a:solidFill>
              <a:srgbClr val="EFF1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991770" y="1353951"/>
            <a:ext cx="0" cy="825473"/>
          </a:xfrm>
          <a:custGeom>
            <a:avLst/>
            <a:gdLst/>
            <a:ahLst/>
            <a:cxnLst/>
            <a:rect l="l" t="t" r="r" b="b"/>
            <a:pathLst>
              <a:path h="1083945">
                <a:moveTo>
                  <a:pt x="0" y="108394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866900" y="2179424"/>
            <a:ext cx="0" cy="657670"/>
          </a:xfrm>
          <a:custGeom>
            <a:avLst/>
            <a:gdLst/>
            <a:ahLst/>
            <a:cxnLst/>
            <a:rect l="l" t="t" r="r" b="b"/>
            <a:pathLst>
              <a:path h="863600">
                <a:moveTo>
                  <a:pt x="0" y="0"/>
                </a:moveTo>
                <a:lnTo>
                  <a:pt x="0" y="863396"/>
                </a:lnTo>
              </a:path>
            </a:pathLst>
          </a:custGeom>
          <a:ln w="3175">
            <a:solidFill>
              <a:srgbClr val="EFF1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866900" y="2179424"/>
            <a:ext cx="0" cy="657670"/>
          </a:xfrm>
          <a:custGeom>
            <a:avLst/>
            <a:gdLst/>
            <a:ahLst/>
            <a:cxnLst/>
            <a:rect l="l" t="t" r="r" b="b"/>
            <a:pathLst>
              <a:path h="863600">
                <a:moveTo>
                  <a:pt x="0" y="0"/>
                </a:moveTo>
                <a:lnTo>
                  <a:pt x="0" y="863396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904382" y="2179423"/>
            <a:ext cx="0" cy="493253"/>
          </a:xfrm>
          <a:custGeom>
            <a:avLst/>
            <a:gdLst/>
            <a:ahLst/>
            <a:cxnLst/>
            <a:rect l="l" t="t" r="r" b="b"/>
            <a:pathLst>
              <a:path h="647700">
                <a:moveTo>
                  <a:pt x="0" y="0"/>
                </a:moveTo>
                <a:lnTo>
                  <a:pt x="0" y="647496"/>
                </a:lnTo>
              </a:path>
            </a:pathLst>
          </a:custGeom>
          <a:ln w="3175">
            <a:solidFill>
              <a:srgbClr val="EFF1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904382" y="2179423"/>
            <a:ext cx="0" cy="493253"/>
          </a:xfrm>
          <a:custGeom>
            <a:avLst/>
            <a:gdLst/>
            <a:ahLst/>
            <a:cxnLst/>
            <a:rect l="l" t="t" r="r" b="b"/>
            <a:pathLst>
              <a:path h="647700">
                <a:moveTo>
                  <a:pt x="0" y="0"/>
                </a:moveTo>
                <a:lnTo>
                  <a:pt x="0" y="647496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804559" y="2179424"/>
            <a:ext cx="0" cy="831759"/>
          </a:xfrm>
          <a:custGeom>
            <a:avLst/>
            <a:gdLst/>
            <a:ahLst/>
            <a:cxnLst/>
            <a:rect l="l" t="t" r="r" b="b"/>
            <a:pathLst>
              <a:path h="1092200">
                <a:moveTo>
                  <a:pt x="0" y="0"/>
                </a:moveTo>
                <a:lnTo>
                  <a:pt x="0" y="1091996"/>
                </a:lnTo>
              </a:path>
            </a:pathLst>
          </a:custGeom>
          <a:ln w="3175">
            <a:solidFill>
              <a:srgbClr val="EFF1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804559" y="2179424"/>
            <a:ext cx="0" cy="831759"/>
          </a:xfrm>
          <a:custGeom>
            <a:avLst/>
            <a:gdLst/>
            <a:ahLst/>
            <a:cxnLst/>
            <a:rect l="l" t="t" r="r" b="b"/>
            <a:pathLst>
              <a:path h="1092200">
                <a:moveTo>
                  <a:pt x="0" y="0"/>
                </a:moveTo>
                <a:lnTo>
                  <a:pt x="0" y="1091996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557517" y="2179424"/>
            <a:ext cx="685370" cy="0"/>
          </a:xfrm>
          <a:custGeom>
            <a:avLst/>
            <a:gdLst/>
            <a:ahLst/>
            <a:cxnLst/>
            <a:rect l="l" t="t" r="r" b="b"/>
            <a:pathLst>
              <a:path w="898525">
                <a:moveTo>
                  <a:pt x="0" y="0"/>
                </a:moveTo>
                <a:lnTo>
                  <a:pt x="898016" y="0"/>
                </a:lnTo>
              </a:path>
            </a:pathLst>
          </a:custGeom>
          <a:ln w="254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" y="4910358"/>
            <a:ext cx="753664" cy="0"/>
          </a:xfrm>
          <a:custGeom>
            <a:avLst/>
            <a:gdLst/>
            <a:ahLst/>
            <a:cxnLst/>
            <a:rect l="l" t="t" r="r" b="b"/>
            <a:pathLst>
              <a:path w="988060">
                <a:moveTo>
                  <a:pt x="0" y="0"/>
                </a:moveTo>
                <a:lnTo>
                  <a:pt x="987869" y="0"/>
                </a:lnTo>
              </a:path>
            </a:pathLst>
          </a:custGeom>
          <a:ln w="254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53520" y="4224967"/>
            <a:ext cx="3948504" cy="685718"/>
          </a:xfrm>
          <a:custGeom>
            <a:avLst/>
            <a:gdLst/>
            <a:ahLst/>
            <a:cxnLst/>
            <a:rect l="l" t="t" r="r" b="b"/>
            <a:pathLst>
              <a:path w="5176520" h="900429">
                <a:moveTo>
                  <a:pt x="5175935" y="0"/>
                </a:moveTo>
                <a:lnTo>
                  <a:pt x="4831283" y="0"/>
                </a:lnTo>
                <a:lnTo>
                  <a:pt x="4785768" y="7341"/>
                </a:lnTo>
                <a:lnTo>
                  <a:pt x="4746237" y="27785"/>
                </a:lnTo>
                <a:lnTo>
                  <a:pt x="4715063" y="58956"/>
                </a:lnTo>
                <a:lnTo>
                  <a:pt x="4694619" y="98483"/>
                </a:lnTo>
                <a:lnTo>
                  <a:pt x="4687277" y="143992"/>
                </a:lnTo>
                <a:lnTo>
                  <a:pt x="4687277" y="755992"/>
                </a:lnTo>
                <a:lnTo>
                  <a:pt x="4679937" y="801512"/>
                </a:lnTo>
                <a:lnTo>
                  <a:pt x="4659496" y="841044"/>
                </a:lnTo>
                <a:lnTo>
                  <a:pt x="4628326" y="872215"/>
                </a:lnTo>
                <a:lnTo>
                  <a:pt x="4588799" y="892657"/>
                </a:lnTo>
                <a:lnTo>
                  <a:pt x="4543285" y="899998"/>
                </a:lnTo>
                <a:lnTo>
                  <a:pt x="3849077" y="899998"/>
                </a:lnTo>
                <a:lnTo>
                  <a:pt x="0" y="89999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01534" y="4858441"/>
            <a:ext cx="103982" cy="10382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649590" y="4173049"/>
            <a:ext cx="103982" cy="10382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045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9589" y="274482"/>
            <a:ext cx="3690847" cy="53299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dirty="0"/>
              <a:t>Зачисление в</a:t>
            </a:r>
            <a:r>
              <a:rPr spc="-69" dirty="0"/>
              <a:t> </a:t>
            </a:r>
            <a:r>
              <a:rPr lang="ru-RU" spc="-27" dirty="0"/>
              <a:t>ООВО</a:t>
            </a:r>
            <a:endParaRPr spc="-27" dirty="0"/>
          </a:p>
        </p:txBody>
      </p:sp>
      <p:sp>
        <p:nvSpPr>
          <p:cNvPr id="3" name="object 3"/>
          <p:cNvSpPr txBox="1"/>
          <p:nvPr/>
        </p:nvSpPr>
        <p:spPr>
          <a:xfrm>
            <a:off x="5621435" y="2381489"/>
            <a:ext cx="2785071" cy="161322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35400"/>
              </a:lnSpc>
              <a:spcBef>
                <a:spcPts val="76"/>
              </a:spcBef>
            </a:pPr>
            <a:r>
              <a:rPr sz="1200" b="1" spc="-8" dirty="0">
                <a:latin typeface="Gotham Pro"/>
                <a:cs typeface="Gotham Pro"/>
              </a:rPr>
              <a:t>Уведомление </a:t>
            </a:r>
            <a:r>
              <a:rPr sz="1200" b="1" dirty="0">
                <a:latin typeface="Gotham Pro"/>
                <a:cs typeface="Gotham Pro"/>
              </a:rPr>
              <a:t>о зачислении  </a:t>
            </a:r>
            <a:r>
              <a:rPr sz="1200" b="1" spc="-4" dirty="0">
                <a:latin typeface="Gotham Pro"/>
                <a:cs typeface="Gotham Pro"/>
              </a:rPr>
              <a:t>абитурента </a:t>
            </a:r>
            <a:r>
              <a:rPr sz="1200" b="1" dirty="0">
                <a:latin typeface="Gotham Pro"/>
                <a:cs typeface="Gotham Pro"/>
              </a:rPr>
              <a:t>в </a:t>
            </a:r>
            <a:r>
              <a:rPr lang="ru-RU" sz="1200" b="1" spc="-19" dirty="0">
                <a:latin typeface="Gotham Pro"/>
                <a:cs typeface="Gotham Pro"/>
              </a:rPr>
              <a:t>ООВО </a:t>
            </a:r>
            <a:r>
              <a:rPr sz="1200" b="1" dirty="0">
                <a:latin typeface="Gotham Pro"/>
                <a:cs typeface="Gotham Pro"/>
              </a:rPr>
              <a:t>с </a:t>
            </a:r>
            <a:r>
              <a:rPr sz="1200" b="1" spc="-8" dirty="0">
                <a:latin typeface="Gotham Pro"/>
                <a:cs typeface="Gotham Pro"/>
              </a:rPr>
              <a:t>приложением  </a:t>
            </a:r>
            <a:r>
              <a:rPr sz="1200" b="1" dirty="0">
                <a:latin typeface="Gotham Pro"/>
                <a:cs typeface="Gotham Pro"/>
              </a:rPr>
              <a:t>выписки из </a:t>
            </a:r>
            <a:r>
              <a:rPr sz="1200" b="1" spc="-4" dirty="0">
                <a:latin typeface="Gotham Pro"/>
                <a:cs typeface="Gotham Pro"/>
              </a:rPr>
              <a:t>приказа </a:t>
            </a:r>
            <a:r>
              <a:rPr sz="1200" b="1" dirty="0">
                <a:latin typeface="Gotham Pro"/>
                <a:cs typeface="Gotham Pro"/>
              </a:rPr>
              <a:t>о</a:t>
            </a:r>
            <a:r>
              <a:rPr sz="1200" b="1" spc="-61" dirty="0">
                <a:latin typeface="Gotham Pro"/>
                <a:cs typeface="Gotham Pro"/>
              </a:rPr>
              <a:t> </a:t>
            </a:r>
            <a:r>
              <a:rPr sz="1200" b="1" dirty="0">
                <a:latin typeface="Gotham Pro"/>
                <a:cs typeface="Gotham Pro"/>
              </a:rPr>
              <a:t>зачислении</a:t>
            </a:r>
            <a:endParaRPr sz="1200" dirty="0">
              <a:latin typeface="Gotham Pro"/>
              <a:cs typeface="Gotham Pro"/>
            </a:endParaRPr>
          </a:p>
          <a:p>
            <a:pPr>
              <a:spcBef>
                <a:spcPts val="38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681" marR="1469608">
              <a:lnSpc>
                <a:spcPct val="136900"/>
              </a:lnSpc>
            </a:pPr>
            <a:r>
              <a:rPr sz="1100" dirty="0">
                <a:latin typeface="Gotham Pro"/>
                <a:cs typeface="Gotham Pro"/>
              </a:rPr>
              <a:t>push-уведомление  </a:t>
            </a:r>
            <a:r>
              <a:rPr sz="1100" spc="-4" dirty="0">
                <a:latin typeface="Gotham Pro"/>
                <a:cs typeface="Gotham Pro"/>
              </a:rPr>
              <a:t>письмо </a:t>
            </a:r>
            <a:r>
              <a:rPr sz="1100" dirty="0">
                <a:latin typeface="Gotham Pro"/>
                <a:cs typeface="Gotham Pro"/>
              </a:rPr>
              <a:t>на</a:t>
            </a:r>
            <a:r>
              <a:rPr sz="1100" spc="-27" dirty="0">
                <a:latin typeface="Gotham Pro"/>
                <a:cs typeface="Gotham Pro"/>
              </a:rPr>
              <a:t> </a:t>
            </a:r>
            <a:r>
              <a:rPr sz="1100" dirty="0">
                <a:latin typeface="Gotham Pro"/>
                <a:cs typeface="Gotham Pro"/>
              </a:rPr>
              <a:t>e-mail</a:t>
            </a:r>
          </a:p>
          <a:p>
            <a:pPr marL="9681">
              <a:spcBef>
                <a:spcPts val="473"/>
              </a:spcBef>
            </a:pPr>
            <a:r>
              <a:rPr sz="1100" dirty="0">
                <a:latin typeface="Gotham Pro"/>
                <a:cs typeface="Gotham Pro"/>
              </a:rPr>
              <a:t>уведомление на </a:t>
            </a:r>
            <a:r>
              <a:rPr sz="1100" spc="-8" dirty="0">
                <a:latin typeface="Gotham Pro"/>
                <a:cs typeface="Gotham Pro"/>
              </a:rPr>
              <a:t>сайте</a:t>
            </a:r>
            <a:r>
              <a:rPr sz="1100" spc="-11" dirty="0">
                <a:latin typeface="Gotham Pro"/>
                <a:cs typeface="Gotham Pro"/>
              </a:rPr>
              <a:t> </a:t>
            </a:r>
            <a:r>
              <a:rPr sz="1100" spc="-23" dirty="0">
                <a:latin typeface="Gotham Pro"/>
                <a:cs typeface="Gotham Pro"/>
              </a:rPr>
              <a:t>Госуслуги</a:t>
            </a:r>
            <a:endParaRPr sz="1100" dirty="0">
              <a:latin typeface="Gotham Pro"/>
              <a:cs typeface="Gotham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73439" y="1197018"/>
            <a:ext cx="2685456" cy="45602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1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9589" y="16300"/>
            <a:ext cx="4368445" cy="105621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dirty="0"/>
              <a:t>Поступление на </a:t>
            </a:r>
            <a:r>
              <a:rPr spc="-4" dirty="0"/>
              <a:t>платное</a:t>
            </a:r>
            <a:r>
              <a:rPr spc="-57" dirty="0"/>
              <a:t> </a:t>
            </a:r>
            <a:r>
              <a:rPr spc="-8" dirty="0"/>
              <a:t>отделение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9570" y="2357458"/>
            <a:ext cx="1560017" cy="888712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5000"/>
              </a:lnSpc>
              <a:spcBef>
                <a:spcPts val="76"/>
              </a:spcBef>
            </a:pPr>
            <a:r>
              <a:rPr sz="900" dirty="0">
                <a:latin typeface="Gotham Pro"/>
                <a:cs typeface="Gotham Pro"/>
              </a:rPr>
              <a:t>Формирование  </a:t>
            </a:r>
            <a:r>
              <a:rPr sz="900" spc="-4" dirty="0">
                <a:latin typeface="Gotham Pro"/>
                <a:cs typeface="Gotham Pro"/>
              </a:rPr>
              <a:t>договора </a:t>
            </a:r>
            <a:r>
              <a:rPr sz="900" dirty="0">
                <a:latin typeface="Gotham Pro"/>
                <a:cs typeface="Gotham Pro"/>
              </a:rPr>
              <a:t>на</a:t>
            </a:r>
            <a:r>
              <a:rPr sz="900" spc="-61" dirty="0">
                <a:latin typeface="Gotham Pro"/>
                <a:cs typeface="Gotham Pro"/>
              </a:rPr>
              <a:t> </a:t>
            </a:r>
            <a:r>
              <a:rPr sz="900" spc="-4" dirty="0" err="1">
                <a:latin typeface="Gotham Pro"/>
                <a:cs typeface="Gotham Pro"/>
              </a:rPr>
              <a:t>оказание</a:t>
            </a:r>
            <a:r>
              <a:rPr sz="900" spc="-4" dirty="0">
                <a:latin typeface="Gotham Pro"/>
                <a:cs typeface="Gotham Pro"/>
              </a:rPr>
              <a:t> </a:t>
            </a:r>
            <a:r>
              <a:rPr sz="900" dirty="0" err="1">
                <a:latin typeface="Gotham Pro"/>
                <a:cs typeface="Gotham Pro"/>
              </a:rPr>
              <a:t>платных</a:t>
            </a:r>
            <a:r>
              <a:rPr lang="ru-RU" sz="900" dirty="0">
                <a:latin typeface="Gotham Pro"/>
                <a:cs typeface="Gotham Pro"/>
              </a:rPr>
              <a:t> образовательных</a:t>
            </a:r>
            <a:r>
              <a:rPr sz="900" spc="-8" dirty="0">
                <a:latin typeface="Gotham Pro"/>
                <a:cs typeface="Gotham Pro"/>
              </a:rPr>
              <a:t> </a:t>
            </a:r>
            <a:r>
              <a:rPr sz="900" spc="-8" dirty="0" err="1">
                <a:latin typeface="Gotham Pro"/>
                <a:cs typeface="Gotham Pro"/>
              </a:rPr>
              <a:t>услуг</a:t>
            </a:r>
            <a:r>
              <a:rPr lang="ru-RU" sz="900" spc="-8" dirty="0">
                <a:latin typeface="Gotham Pro"/>
                <a:cs typeface="Gotham Pro"/>
              </a:rPr>
              <a:t> и подписание посредством ЭЦП (ПЭП)</a:t>
            </a:r>
            <a:endParaRPr sz="900" dirty="0">
              <a:latin typeface="Gotham Pro"/>
              <a:cs typeface="Gotham 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9571" y="3575293"/>
            <a:ext cx="285288" cy="29788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b="1" spc="-11" dirty="0">
                <a:latin typeface="Gotham Pro"/>
                <a:cs typeface="Gotham Pro"/>
              </a:rPr>
              <a:t>1</a:t>
            </a:r>
            <a:endParaRPr dirty="0">
              <a:latin typeface="Gotham Pro"/>
              <a:cs typeface="Gotham Pr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9258" y="2923778"/>
            <a:ext cx="7538582" cy="567724"/>
          </a:xfrm>
          <a:custGeom>
            <a:avLst/>
            <a:gdLst/>
            <a:ahLst/>
            <a:cxnLst/>
            <a:rect l="l" t="t" r="r" b="b"/>
            <a:pathLst>
              <a:path w="9883140" h="745489">
                <a:moveTo>
                  <a:pt x="0" y="745172"/>
                </a:moveTo>
                <a:lnTo>
                  <a:pt x="4604588" y="745172"/>
                </a:lnTo>
                <a:lnTo>
                  <a:pt x="4652440" y="738742"/>
                </a:lnTo>
                <a:lnTo>
                  <a:pt x="4695438" y="720595"/>
                </a:lnTo>
                <a:lnTo>
                  <a:pt x="4731867" y="692448"/>
                </a:lnTo>
                <a:lnTo>
                  <a:pt x="4760011" y="656016"/>
                </a:lnTo>
                <a:lnTo>
                  <a:pt x="4778156" y="613016"/>
                </a:lnTo>
                <a:lnTo>
                  <a:pt x="4784585" y="565162"/>
                </a:lnTo>
                <a:lnTo>
                  <a:pt x="4784585" y="179997"/>
                </a:lnTo>
                <a:lnTo>
                  <a:pt x="4791014" y="132149"/>
                </a:lnTo>
                <a:lnTo>
                  <a:pt x="4809158" y="89152"/>
                </a:lnTo>
                <a:lnTo>
                  <a:pt x="4837303" y="52722"/>
                </a:lnTo>
                <a:lnTo>
                  <a:pt x="4873731" y="24576"/>
                </a:lnTo>
                <a:lnTo>
                  <a:pt x="4916729" y="6430"/>
                </a:lnTo>
                <a:lnTo>
                  <a:pt x="4964582" y="0"/>
                </a:lnTo>
                <a:lnTo>
                  <a:pt x="9116047" y="0"/>
                </a:lnTo>
                <a:lnTo>
                  <a:pt x="9163900" y="6430"/>
                </a:lnTo>
                <a:lnTo>
                  <a:pt x="9206901" y="24576"/>
                </a:lnTo>
                <a:lnTo>
                  <a:pt x="9243333" y="52722"/>
                </a:lnTo>
                <a:lnTo>
                  <a:pt x="9271480" y="89152"/>
                </a:lnTo>
                <a:lnTo>
                  <a:pt x="9289626" y="132149"/>
                </a:lnTo>
                <a:lnTo>
                  <a:pt x="9296057" y="179997"/>
                </a:lnTo>
                <a:lnTo>
                  <a:pt x="9296057" y="745172"/>
                </a:lnTo>
                <a:lnTo>
                  <a:pt x="9882746" y="74517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9583" y="3439353"/>
            <a:ext cx="103992" cy="103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52266" y="2199633"/>
            <a:ext cx="1835320" cy="1225493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5000"/>
              </a:lnSpc>
              <a:spcBef>
                <a:spcPts val="76"/>
              </a:spcBef>
            </a:pPr>
            <a:r>
              <a:rPr sz="900" dirty="0">
                <a:latin typeface="Gotham Pro"/>
                <a:cs typeface="Gotham Pro"/>
              </a:rPr>
              <a:t>Формирование </a:t>
            </a:r>
            <a:r>
              <a:rPr sz="900" spc="-11" dirty="0">
                <a:latin typeface="Gotham Pro"/>
                <a:cs typeface="Gotham Pro"/>
              </a:rPr>
              <a:t>платежного  </a:t>
            </a:r>
            <a:r>
              <a:rPr sz="900" spc="-4" dirty="0">
                <a:latin typeface="Gotham Pro"/>
                <a:cs typeface="Gotham Pro"/>
              </a:rPr>
              <a:t>поручения </a:t>
            </a:r>
            <a:r>
              <a:rPr sz="900" dirty="0">
                <a:latin typeface="Gotham Pro"/>
                <a:cs typeface="Gotham Pro"/>
              </a:rPr>
              <a:t>с</a:t>
            </a:r>
            <a:r>
              <a:rPr sz="900" spc="-34" dirty="0">
                <a:latin typeface="Gotham Pro"/>
                <a:cs typeface="Gotham Pro"/>
              </a:rPr>
              <a:t> </a:t>
            </a:r>
            <a:r>
              <a:rPr sz="900" spc="-8" dirty="0">
                <a:latin typeface="Gotham Pro"/>
                <a:cs typeface="Gotham Pro"/>
              </a:rPr>
              <a:t>возможностью  </a:t>
            </a:r>
            <a:r>
              <a:rPr sz="900" spc="-4" dirty="0" err="1">
                <a:latin typeface="Gotham Pro"/>
                <a:cs typeface="Gotham Pro"/>
              </a:rPr>
              <a:t>выставления</a:t>
            </a:r>
            <a:r>
              <a:rPr sz="900" spc="-4" dirty="0">
                <a:latin typeface="Gotham Pro"/>
                <a:cs typeface="Gotham Pro"/>
              </a:rPr>
              <a:t> </a:t>
            </a:r>
            <a:r>
              <a:rPr sz="900" spc="-8" dirty="0" err="1">
                <a:latin typeface="Gotham Pro"/>
                <a:cs typeface="Gotham Pro"/>
              </a:rPr>
              <a:t>счета</a:t>
            </a:r>
            <a:r>
              <a:rPr lang="ru-RU" sz="900" dirty="0">
                <a:latin typeface="Gotham Pro"/>
                <a:cs typeface="Gotham Pro"/>
              </a:rPr>
              <a:t> </a:t>
            </a:r>
            <a:r>
              <a:rPr sz="900" dirty="0" err="1">
                <a:latin typeface="Gotham Pro"/>
                <a:cs typeface="Gotham Pro"/>
              </a:rPr>
              <a:t>на</a:t>
            </a:r>
            <a:r>
              <a:rPr sz="900" dirty="0">
                <a:latin typeface="Gotham Pro"/>
                <a:cs typeface="Gotham Pro"/>
              </a:rPr>
              <a:t> </a:t>
            </a:r>
            <a:r>
              <a:rPr sz="900" spc="-8" dirty="0" err="1">
                <a:latin typeface="Gotham Pro"/>
                <a:cs typeface="Gotham Pro"/>
              </a:rPr>
              <a:t>аккаунт</a:t>
            </a:r>
            <a:r>
              <a:rPr sz="900" spc="-11" dirty="0">
                <a:latin typeface="Gotham Pro"/>
                <a:cs typeface="Gotham Pro"/>
              </a:rPr>
              <a:t> </a:t>
            </a:r>
            <a:r>
              <a:rPr sz="900" spc="-4" dirty="0" err="1">
                <a:latin typeface="Gotham Pro"/>
                <a:cs typeface="Gotham Pro"/>
              </a:rPr>
              <a:t>родителя</a:t>
            </a:r>
            <a:r>
              <a:rPr lang="ru-RU" sz="900" spc="-4" dirty="0">
                <a:latin typeface="Gotham Pro"/>
                <a:cs typeface="Gotham Pro"/>
              </a:rPr>
              <a:t> и возможностью его оплаты средствами материнского (семейного) капитала</a:t>
            </a:r>
            <a:endParaRPr lang="ru-RU" sz="900" dirty="0">
              <a:latin typeface="Gotham Pro"/>
              <a:cs typeface="Gotham Pro"/>
            </a:endParaRPr>
          </a:p>
          <a:p>
            <a:pPr marL="9681" algn="just">
              <a:spcBef>
                <a:spcPts val="274"/>
              </a:spcBef>
            </a:pPr>
            <a:endParaRPr sz="900" dirty="0">
              <a:latin typeface="Gotham Pro"/>
              <a:cs typeface="Gotham Pr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52266" y="3575293"/>
            <a:ext cx="329365" cy="29788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b="1" spc="-19" dirty="0">
                <a:latin typeface="Gotham Pro"/>
                <a:cs typeface="Gotham Pro"/>
              </a:rPr>
              <a:t>2</a:t>
            </a:r>
            <a:endParaRPr dirty="0">
              <a:latin typeface="Gotham Pro"/>
              <a:cs typeface="Gotham Pr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52283" y="3439353"/>
            <a:ext cx="103992" cy="1038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85964" y="2382726"/>
            <a:ext cx="918831" cy="148275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sz="900" dirty="0">
                <a:latin typeface="Gotham Pro"/>
                <a:cs typeface="Gotham Pro"/>
              </a:rPr>
              <a:t>Онлайн</a:t>
            </a:r>
            <a:r>
              <a:rPr sz="900" spc="-57" dirty="0">
                <a:latin typeface="Gotham Pro"/>
                <a:cs typeface="Gotham Pro"/>
              </a:rPr>
              <a:t> </a:t>
            </a:r>
            <a:r>
              <a:rPr sz="900" spc="-4" dirty="0">
                <a:latin typeface="Gotham Pro"/>
                <a:cs typeface="Gotham Pro"/>
              </a:rPr>
              <a:t>оплата</a:t>
            </a:r>
            <a:endParaRPr sz="900">
              <a:latin typeface="Gotham Pro"/>
              <a:cs typeface="Gotham Pr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74103" y="4364131"/>
            <a:ext cx="1651184" cy="889789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>
              <a:lnSpc>
                <a:spcPct val="125000"/>
              </a:lnSpc>
              <a:spcBef>
                <a:spcPts val="76"/>
              </a:spcBef>
            </a:pPr>
            <a:r>
              <a:rPr sz="900" dirty="0">
                <a:latin typeface="Gotham Pro"/>
                <a:cs typeface="Gotham Pro"/>
              </a:rPr>
              <a:t>Печать из PDF файла</a:t>
            </a:r>
            <a:r>
              <a:rPr sz="900" spc="-76" dirty="0">
                <a:latin typeface="Gotham Pro"/>
                <a:cs typeface="Gotham Pro"/>
              </a:rPr>
              <a:t> </a:t>
            </a:r>
            <a:r>
              <a:rPr sz="900" spc="-8" dirty="0">
                <a:latin typeface="Gotham Pro"/>
                <a:cs typeface="Gotham Pro"/>
              </a:rPr>
              <a:t>счета  </a:t>
            </a:r>
            <a:r>
              <a:rPr sz="900" dirty="0">
                <a:latin typeface="Gotham Pro"/>
                <a:cs typeface="Gotham Pro"/>
              </a:rPr>
              <a:t>на оплату с </a:t>
            </a:r>
            <a:r>
              <a:rPr sz="900" spc="-4" dirty="0">
                <a:latin typeface="Gotham Pro"/>
                <a:cs typeface="Gotham Pro"/>
              </a:rPr>
              <a:t>инструкцией,  </a:t>
            </a:r>
            <a:r>
              <a:rPr lang="ru-RU" sz="900" spc="-4" dirty="0">
                <a:latin typeface="Gotham Pro"/>
                <a:cs typeface="Gotham Pro"/>
              </a:rPr>
              <a:t/>
            </a:r>
            <a:br>
              <a:rPr lang="ru-RU" sz="900" spc="-4" dirty="0">
                <a:latin typeface="Gotham Pro"/>
                <a:cs typeface="Gotham Pro"/>
              </a:rPr>
            </a:br>
            <a:r>
              <a:rPr sz="900" spc="-8" dirty="0" err="1">
                <a:latin typeface="Gotham Pro"/>
                <a:cs typeface="Gotham Pro"/>
              </a:rPr>
              <a:t>как</a:t>
            </a:r>
            <a:r>
              <a:rPr sz="900" spc="-8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довести </a:t>
            </a:r>
            <a:r>
              <a:rPr sz="900" dirty="0" err="1">
                <a:latin typeface="Gotham Pro"/>
                <a:cs typeface="Gotham Pro"/>
              </a:rPr>
              <a:t>инофрмацию</a:t>
            </a:r>
            <a:r>
              <a:rPr sz="900" dirty="0">
                <a:latin typeface="Gotham Pro"/>
                <a:cs typeface="Gotham Pro"/>
              </a:rPr>
              <a:t>  </a:t>
            </a:r>
            <a:r>
              <a:rPr lang="ru-RU" sz="900" dirty="0">
                <a:latin typeface="Gotham Pro"/>
                <a:cs typeface="Gotham Pro"/>
              </a:rPr>
              <a:t/>
            </a:r>
            <a:br>
              <a:rPr lang="ru-RU" sz="900" dirty="0">
                <a:latin typeface="Gotham Pro"/>
                <a:cs typeface="Gotham Pro"/>
              </a:rPr>
            </a:br>
            <a:r>
              <a:rPr sz="900" dirty="0">
                <a:latin typeface="Gotham Pro"/>
                <a:cs typeface="Gotham Pro"/>
              </a:rPr>
              <a:t>о своевременной </a:t>
            </a:r>
            <a:r>
              <a:rPr sz="900" spc="-4" dirty="0">
                <a:latin typeface="Gotham Pro"/>
                <a:cs typeface="Gotham Pro"/>
              </a:rPr>
              <a:t>оплате  </a:t>
            </a:r>
            <a:r>
              <a:rPr sz="900" spc="-8" dirty="0">
                <a:latin typeface="Gotham Pro"/>
                <a:cs typeface="Gotham Pro"/>
              </a:rPr>
              <a:t>счета </a:t>
            </a:r>
            <a:r>
              <a:rPr sz="900" dirty="0" err="1">
                <a:latin typeface="Gotham Pro"/>
                <a:cs typeface="Gotham Pro"/>
              </a:rPr>
              <a:t>до</a:t>
            </a:r>
            <a:r>
              <a:rPr sz="900" dirty="0">
                <a:latin typeface="Gotham Pro"/>
                <a:cs typeface="Gotham Pro"/>
              </a:rPr>
              <a:t> </a:t>
            </a:r>
            <a:r>
              <a:rPr lang="ru-RU" sz="900" spc="-15" dirty="0">
                <a:latin typeface="Gotham Pro"/>
                <a:cs typeface="Gotham Pro"/>
              </a:rPr>
              <a:t>ООВО</a:t>
            </a:r>
            <a:endParaRPr sz="900" dirty="0">
              <a:latin typeface="Gotham Pro"/>
              <a:cs typeface="Gotham Pr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29805" y="3323831"/>
            <a:ext cx="328881" cy="29788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b="1" spc="-19" dirty="0">
                <a:latin typeface="Gotham Pro"/>
                <a:cs typeface="Gotham Pro"/>
              </a:rPr>
              <a:t>3</a:t>
            </a:r>
            <a:endParaRPr dirty="0">
              <a:latin typeface="Gotham Pro"/>
              <a:cs typeface="Gotham Pr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885963" y="2875235"/>
            <a:ext cx="103992" cy="1038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1467" y="1238649"/>
            <a:ext cx="1288010" cy="13509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61954" y="1568609"/>
            <a:ext cx="491141" cy="634942"/>
          </a:xfrm>
          <a:custGeom>
            <a:avLst/>
            <a:gdLst/>
            <a:ahLst/>
            <a:cxnLst/>
            <a:rect l="l" t="t" r="r" b="b"/>
            <a:pathLst>
              <a:path w="643889" h="833755">
                <a:moveTo>
                  <a:pt x="643394" y="0"/>
                </a:moveTo>
                <a:lnTo>
                  <a:pt x="0" y="0"/>
                </a:lnTo>
                <a:lnTo>
                  <a:pt x="0" y="833475"/>
                </a:lnTo>
                <a:lnTo>
                  <a:pt x="447446" y="833475"/>
                </a:lnTo>
                <a:lnTo>
                  <a:pt x="643394" y="643382"/>
                </a:lnTo>
                <a:lnTo>
                  <a:pt x="6433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61955" y="1512932"/>
            <a:ext cx="491141" cy="78340"/>
          </a:xfrm>
          <a:custGeom>
            <a:avLst/>
            <a:gdLst/>
            <a:ahLst/>
            <a:cxnLst/>
            <a:rect l="l" t="t" r="r" b="b"/>
            <a:pathLst>
              <a:path w="643889" h="102869">
                <a:moveTo>
                  <a:pt x="0" y="0"/>
                </a:moveTo>
                <a:lnTo>
                  <a:pt x="643394" y="0"/>
                </a:lnTo>
                <a:lnTo>
                  <a:pt x="643394" y="102362"/>
                </a:lnTo>
                <a:lnTo>
                  <a:pt x="0" y="102362"/>
                </a:lnTo>
                <a:lnTo>
                  <a:pt x="0" y="0"/>
                </a:lnTo>
                <a:close/>
              </a:path>
            </a:pathLst>
          </a:custGeom>
          <a:solidFill>
            <a:srgbClr val="04AE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14381" y="1678849"/>
            <a:ext cx="165079" cy="1648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14381" y="1922717"/>
            <a:ext cx="165079" cy="1648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07720" y="2058574"/>
            <a:ext cx="145308" cy="140722"/>
          </a:xfrm>
          <a:custGeom>
            <a:avLst/>
            <a:gdLst/>
            <a:ahLst/>
            <a:cxnLst/>
            <a:rect l="l" t="t" r="r" b="b"/>
            <a:pathLst>
              <a:path w="190500" h="184785">
                <a:moveTo>
                  <a:pt x="190093" y="0"/>
                </a:moveTo>
                <a:lnTo>
                  <a:pt x="0" y="0"/>
                </a:lnTo>
                <a:lnTo>
                  <a:pt x="0" y="184251"/>
                </a:lnTo>
                <a:lnTo>
                  <a:pt x="190093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14029" y="1991763"/>
            <a:ext cx="186479" cy="22728"/>
          </a:xfrm>
          <a:custGeom>
            <a:avLst/>
            <a:gdLst/>
            <a:ahLst/>
            <a:cxnLst/>
            <a:rect l="l" t="t" r="r" b="b"/>
            <a:pathLst>
              <a:path w="244475" h="29844">
                <a:moveTo>
                  <a:pt x="235419" y="0"/>
                </a:moveTo>
                <a:lnTo>
                  <a:pt x="8775" y="0"/>
                </a:lnTo>
                <a:lnTo>
                  <a:pt x="0" y="4381"/>
                </a:lnTo>
                <a:lnTo>
                  <a:pt x="0" y="24866"/>
                </a:lnTo>
                <a:lnTo>
                  <a:pt x="8775" y="29235"/>
                </a:lnTo>
                <a:lnTo>
                  <a:pt x="235419" y="29235"/>
                </a:lnTo>
                <a:lnTo>
                  <a:pt x="244195" y="24866"/>
                </a:lnTo>
                <a:lnTo>
                  <a:pt x="244195" y="4381"/>
                </a:lnTo>
                <a:lnTo>
                  <a:pt x="235419" y="0"/>
                </a:lnTo>
                <a:close/>
              </a:path>
            </a:pathLst>
          </a:custGeom>
          <a:solidFill>
            <a:srgbClr val="E1A7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14029" y="1746781"/>
            <a:ext cx="186479" cy="22728"/>
          </a:xfrm>
          <a:custGeom>
            <a:avLst/>
            <a:gdLst/>
            <a:ahLst/>
            <a:cxnLst/>
            <a:rect l="l" t="t" r="r" b="b"/>
            <a:pathLst>
              <a:path w="244475" h="29844">
                <a:moveTo>
                  <a:pt x="235419" y="0"/>
                </a:moveTo>
                <a:lnTo>
                  <a:pt x="8775" y="0"/>
                </a:lnTo>
                <a:lnTo>
                  <a:pt x="0" y="4381"/>
                </a:lnTo>
                <a:lnTo>
                  <a:pt x="0" y="24853"/>
                </a:lnTo>
                <a:lnTo>
                  <a:pt x="8775" y="29235"/>
                </a:lnTo>
                <a:lnTo>
                  <a:pt x="235419" y="29235"/>
                </a:lnTo>
                <a:lnTo>
                  <a:pt x="244195" y="24853"/>
                </a:lnTo>
                <a:lnTo>
                  <a:pt x="244195" y="4381"/>
                </a:lnTo>
                <a:lnTo>
                  <a:pt x="235419" y="0"/>
                </a:lnTo>
                <a:close/>
              </a:path>
            </a:pathLst>
          </a:custGeom>
          <a:solidFill>
            <a:srgbClr val="E1A7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97332" y="1624286"/>
            <a:ext cx="89607" cy="471491"/>
          </a:xfrm>
          <a:custGeom>
            <a:avLst/>
            <a:gdLst/>
            <a:ahLst/>
            <a:cxnLst/>
            <a:rect l="l" t="t" r="r" b="b"/>
            <a:pathLst>
              <a:path w="117475" h="619125">
                <a:moveTo>
                  <a:pt x="116979" y="0"/>
                </a:moveTo>
                <a:lnTo>
                  <a:pt x="0" y="0"/>
                </a:lnTo>
                <a:lnTo>
                  <a:pt x="0" y="577583"/>
                </a:lnTo>
                <a:lnTo>
                  <a:pt x="4614" y="597557"/>
                </a:lnTo>
                <a:lnTo>
                  <a:pt x="17178" y="610123"/>
                </a:lnTo>
                <a:lnTo>
                  <a:pt x="35774" y="616656"/>
                </a:lnTo>
                <a:lnTo>
                  <a:pt x="58483" y="618528"/>
                </a:lnTo>
                <a:lnTo>
                  <a:pt x="81200" y="616656"/>
                </a:lnTo>
                <a:lnTo>
                  <a:pt x="99799" y="610123"/>
                </a:lnTo>
                <a:lnTo>
                  <a:pt x="112365" y="597557"/>
                </a:lnTo>
                <a:lnTo>
                  <a:pt x="116979" y="577583"/>
                </a:lnTo>
                <a:lnTo>
                  <a:pt x="116979" y="0"/>
                </a:lnTo>
                <a:close/>
              </a:path>
            </a:pathLst>
          </a:custGeom>
          <a:solidFill>
            <a:srgbClr val="E1A7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147522" y="1624286"/>
            <a:ext cx="0" cy="471491"/>
          </a:xfrm>
          <a:custGeom>
            <a:avLst/>
            <a:gdLst/>
            <a:ahLst/>
            <a:cxnLst/>
            <a:rect l="l" t="t" r="r" b="b"/>
            <a:pathLst>
              <a:path h="619125">
                <a:moveTo>
                  <a:pt x="0" y="0"/>
                </a:moveTo>
                <a:lnTo>
                  <a:pt x="0" y="618528"/>
                </a:lnTo>
              </a:path>
            </a:pathLst>
          </a:custGeom>
          <a:ln w="43865">
            <a:solidFill>
              <a:srgbClr val="F8D2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097332" y="1538544"/>
            <a:ext cx="89228" cy="746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97332" y="2076397"/>
            <a:ext cx="89228" cy="824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335527" y="2821695"/>
            <a:ext cx="999235" cy="541611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 algn="just">
              <a:lnSpc>
                <a:spcPct val="125000"/>
              </a:lnSpc>
              <a:spcBef>
                <a:spcPts val="76"/>
              </a:spcBef>
            </a:pPr>
            <a:r>
              <a:rPr sz="900" spc="-4" dirty="0">
                <a:latin typeface="Gotham Pro"/>
                <a:cs typeface="Gotham Pro"/>
              </a:rPr>
              <a:t>Получение </a:t>
            </a:r>
            <a:r>
              <a:rPr sz="900" dirty="0">
                <a:latin typeface="Gotham Pro"/>
                <a:cs typeface="Gotham Pro"/>
              </a:rPr>
              <a:t>PDF  </a:t>
            </a:r>
            <a:r>
              <a:rPr sz="900" spc="-4" dirty="0">
                <a:latin typeface="Gotham Pro"/>
                <a:cs typeface="Gotham Pro"/>
              </a:rPr>
              <a:t>договора </a:t>
            </a:r>
            <a:r>
              <a:rPr sz="900" dirty="0">
                <a:latin typeface="Gotham Pro"/>
                <a:cs typeface="Gotham Pro"/>
              </a:rPr>
              <a:t>c ЭЦП  со </a:t>
            </a:r>
            <a:r>
              <a:rPr sz="900" spc="-4" dirty="0" err="1">
                <a:latin typeface="Gotham Pro"/>
                <a:cs typeface="Gotham Pro"/>
              </a:rPr>
              <a:t>стороны</a:t>
            </a:r>
            <a:r>
              <a:rPr sz="900" spc="-57" dirty="0">
                <a:latin typeface="Gotham Pro"/>
                <a:cs typeface="Gotham Pro"/>
              </a:rPr>
              <a:t> </a:t>
            </a:r>
            <a:r>
              <a:rPr lang="ru-RU" sz="900" spc="-15" dirty="0">
                <a:latin typeface="Gotham Pro"/>
                <a:cs typeface="Gotham Pro"/>
              </a:rPr>
              <a:t>ООВО</a:t>
            </a:r>
            <a:endParaRPr sz="900" dirty="0">
              <a:latin typeface="Gotham Pro"/>
              <a:cs typeface="Gotham Pr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35527" y="3575293"/>
            <a:ext cx="349708" cy="297886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>
              <a:spcBef>
                <a:spcPts val="76"/>
              </a:spcBef>
            </a:pPr>
            <a:r>
              <a:rPr b="1" dirty="0">
                <a:latin typeface="Gotham Pro"/>
                <a:cs typeface="Gotham Pro"/>
              </a:rPr>
              <a:t>4</a:t>
            </a:r>
            <a:endParaRPr dirty="0">
              <a:latin typeface="Gotham Pro"/>
              <a:cs typeface="Gotham Pro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335544" y="3439353"/>
            <a:ext cx="103992" cy="1038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17576" y="1192225"/>
            <a:ext cx="1208962" cy="13973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49287" y="1512932"/>
            <a:ext cx="546358" cy="737461"/>
          </a:xfrm>
          <a:custGeom>
            <a:avLst/>
            <a:gdLst/>
            <a:ahLst/>
            <a:cxnLst/>
            <a:rect l="l" t="t" r="r" b="b"/>
            <a:pathLst>
              <a:path w="716280" h="968375">
                <a:moveTo>
                  <a:pt x="715797" y="968375"/>
                </a:moveTo>
                <a:lnTo>
                  <a:pt x="0" y="968375"/>
                </a:lnTo>
                <a:lnTo>
                  <a:pt x="0" y="0"/>
                </a:lnTo>
                <a:lnTo>
                  <a:pt x="715797" y="0"/>
                </a:lnTo>
                <a:lnTo>
                  <a:pt x="715797" y="9683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00029" y="1601378"/>
            <a:ext cx="352130" cy="0"/>
          </a:xfrm>
          <a:custGeom>
            <a:avLst/>
            <a:gdLst/>
            <a:ahLst/>
            <a:cxnLst/>
            <a:rect l="l" t="t" r="r" b="b"/>
            <a:pathLst>
              <a:path w="461644">
                <a:moveTo>
                  <a:pt x="0" y="0"/>
                </a:moveTo>
                <a:lnTo>
                  <a:pt x="461518" y="0"/>
                </a:lnTo>
              </a:path>
            </a:pathLst>
          </a:custGeom>
          <a:ln w="24129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00029" y="1666275"/>
            <a:ext cx="352130" cy="0"/>
          </a:xfrm>
          <a:custGeom>
            <a:avLst/>
            <a:gdLst/>
            <a:ahLst/>
            <a:cxnLst/>
            <a:rect l="l" t="t" r="r" b="b"/>
            <a:pathLst>
              <a:path w="461644">
                <a:moveTo>
                  <a:pt x="0" y="0"/>
                </a:moveTo>
                <a:lnTo>
                  <a:pt x="461518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00028" y="1733372"/>
            <a:ext cx="277054" cy="0"/>
          </a:xfrm>
          <a:custGeom>
            <a:avLst/>
            <a:gdLst/>
            <a:ahLst/>
            <a:cxnLst/>
            <a:rect l="l" t="t" r="r" b="b"/>
            <a:pathLst>
              <a:path w="363219">
                <a:moveTo>
                  <a:pt x="0" y="0"/>
                </a:moveTo>
                <a:lnTo>
                  <a:pt x="362966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00028" y="1711006"/>
            <a:ext cx="397659" cy="0"/>
          </a:xfrm>
          <a:custGeom>
            <a:avLst/>
            <a:gdLst/>
            <a:ahLst/>
            <a:cxnLst/>
            <a:rect l="l" t="t" r="r" b="b"/>
            <a:pathLst>
              <a:path w="521335">
                <a:moveTo>
                  <a:pt x="0" y="0"/>
                </a:moveTo>
                <a:lnTo>
                  <a:pt x="520750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00028" y="1688636"/>
            <a:ext cx="431081" cy="0"/>
          </a:xfrm>
          <a:custGeom>
            <a:avLst/>
            <a:gdLst/>
            <a:ahLst/>
            <a:cxnLst/>
            <a:rect l="l" t="t" r="r" b="b"/>
            <a:pathLst>
              <a:path w="565150">
                <a:moveTo>
                  <a:pt x="0" y="0"/>
                </a:moveTo>
                <a:lnTo>
                  <a:pt x="564857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00029" y="1778103"/>
            <a:ext cx="375379" cy="0"/>
          </a:xfrm>
          <a:custGeom>
            <a:avLst/>
            <a:gdLst/>
            <a:ahLst/>
            <a:cxnLst/>
            <a:rect l="l" t="t" r="r" b="b"/>
            <a:pathLst>
              <a:path w="492125">
                <a:moveTo>
                  <a:pt x="0" y="0"/>
                </a:moveTo>
                <a:lnTo>
                  <a:pt x="491934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00028" y="1845205"/>
            <a:ext cx="305147" cy="0"/>
          </a:xfrm>
          <a:custGeom>
            <a:avLst/>
            <a:gdLst/>
            <a:ahLst/>
            <a:cxnLst/>
            <a:rect l="l" t="t" r="r" b="b"/>
            <a:pathLst>
              <a:path w="400050">
                <a:moveTo>
                  <a:pt x="0" y="0"/>
                </a:moveTo>
                <a:lnTo>
                  <a:pt x="400050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00028" y="1822835"/>
            <a:ext cx="397659" cy="0"/>
          </a:xfrm>
          <a:custGeom>
            <a:avLst/>
            <a:gdLst/>
            <a:ahLst/>
            <a:cxnLst/>
            <a:rect l="l" t="t" r="r" b="b"/>
            <a:pathLst>
              <a:path w="521335">
                <a:moveTo>
                  <a:pt x="0" y="0"/>
                </a:moveTo>
                <a:lnTo>
                  <a:pt x="520750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00028" y="1800473"/>
            <a:ext cx="342927" cy="0"/>
          </a:xfrm>
          <a:custGeom>
            <a:avLst/>
            <a:gdLst/>
            <a:ahLst/>
            <a:cxnLst/>
            <a:rect l="l" t="t" r="r" b="b"/>
            <a:pathLst>
              <a:path w="449580">
                <a:moveTo>
                  <a:pt x="0" y="0"/>
                </a:moveTo>
                <a:lnTo>
                  <a:pt x="449275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00029" y="2091231"/>
            <a:ext cx="375379" cy="0"/>
          </a:xfrm>
          <a:custGeom>
            <a:avLst/>
            <a:gdLst/>
            <a:ahLst/>
            <a:cxnLst/>
            <a:rect l="l" t="t" r="r" b="b"/>
            <a:pathLst>
              <a:path w="492125">
                <a:moveTo>
                  <a:pt x="0" y="0"/>
                </a:moveTo>
                <a:lnTo>
                  <a:pt x="491934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00028" y="2158333"/>
            <a:ext cx="305147" cy="0"/>
          </a:xfrm>
          <a:custGeom>
            <a:avLst/>
            <a:gdLst/>
            <a:ahLst/>
            <a:cxnLst/>
            <a:rect l="l" t="t" r="r" b="b"/>
            <a:pathLst>
              <a:path w="400050">
                <a:moveTo>
                  <a:pt x="0" y="0"/>
                </a:moveTo>
                <a:lnTo>
                  <a:pt x="400050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00028" y="2135963"/>
            <a:ext cx="397659" cy="0"/>
          </a:xfrm>
          <a:custGeom>
            <a:avLst/>
            <a:gdLst/>
            <a:ahLst/>
            <a:cxnLst/>
            <a:rect l="l" t="t" r="r" b="b"/>
            <a:pathLst>
              <a:path w="521335">
                <a:moveTo>
                  <a:pt x="0" y="0"/>
                </a:moveTo>
                <a:lnTo>
                  <a:pt x="520750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00028" y="2113602"/>
            <a:ext cx="342927" cy="0"/>
          </a:xfrm>
          <a:custGeom>
            <a:avLst/>
            <a:gdLst/>
            <a:ahLst/>
            <a:cxnLst/>
            <a:rect l="l" t="t" r="r" b="b"/>
            <a:pathLst>
              <a:path w="449580">
                <a:moveTo>
                  <a:pt x="0" y="0"/>
                </a:moveTo>
                <a:lnTo>
                  <a:pt x="449275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00029" y="1889941"/>
            <a:ext cx="352130" cy="0"/>
          </a:xfrm>
          <a:custGeom>
            <a:avLst/>
            <a:gdLst/>
            <a:ahLst/>
            <a:cxnLst/>
            <a:rect l="l" t="t" r="r" b="b"/>
            <a:pathLst>
              <a:path w="461644">
                <a:moveTo>
                  <a:pt x="0" y="0"/>
                </a:moveTo>
                <a:lnTo>
                  <a:pt x="461518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00019" y="1957033"/>
            <a:ext cx="390879" cy="0"/>
          </a:xfrm>
          <a:custGeom>
            <a:avLst/>
            <a:gdLst/>
            <a:ahLst/>
            <a:cxnLst/>
            <a:rect l="l" t="t" r="r" b="b"/>
            <a:pathLst>
              <a:path w="512444">
                <a:moveTo>
                  <a:pt x="0" y="0"/>
                </a:moveTo>
                <a:lnTo>
                  <a:pt x="511835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00028" y="1934672"/>
            <a:ext cx="397659" cy="0"/>
          </a:xfrm>
          <a:custGeom>
            <a:avLst/>
            <a:gdLst/>
            <a:ahLst/>
            <a:cxnLst/>
            <a:rect l="l" t="t" r="r" b="b"/>
            <a:pathLst>
              <a:path w="521335">
                <a:moveTo>
                  <a:pt x="0" y="0"/>
                </a:moveTo>
                <a:lnTo>
                  <a:pt x="520750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00018" y="1911804"/>
            <a:ext cx="384582" cy="0"/>
          </a:xfrm>
          <a:custGeom>
            <a:avLst/>
            <a:gdLst/>
            <a:ahLst/>
            <a:cxnLst/>
            <a:rect l="l" t="t" r="r" b="b"/>
            <a:pathLst>
              <a:path w="504189">
                <a:moveTo>
                  <a:pt x="0" y="0"/>
                </a:moveTo>
                <a:lnTo>
                  <a:pt x="503745" y="0"/>
                </a:lnTo>
              </a:path>
            </a:pathLst>
          </a:custGeom>
          <a:ln w="10756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00029" y="1979404"/>
            <a:ext cx="409284" cy="0"/>
          </a:xfrm>
          <a:custGeom>
            <a:avLst/>
            <a:gdLst/>
            <a:ahLst/>
            <a:cxnLst/>
            <a:rect l="l" t="t" r="r" b="b"/>
            <a:pathLst>
              <a:path w="536575">
                <a:moveTo>
                  <a:pt x="0" y="0"/>
                </a:moveTo>
                <a:lnTo>
                  <a:pt x="536333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00028" y="2046496"/>
            <a:ext cx="305147" cy="0"/>
          </a:xfrm>
          <a:custGeom>
            <a:avLst/>
            <a:gdLst/>
            <a:ahLst/>
            <a:cxnLst/>
            <a:rect l="l" t="t" r="r" b="b"/>
            <a:pathLst>
              <a:path w="400050">
                <a:moveTo>
                  <a:pt x="0" y="0"/>
                </a:moveTo>
                <a:lnTo>
                  <a:pt x="400050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00028" y="2024135"/>
            <a:ext cx="397659" cy="0"/>
          </a:xfrm>
          <a:custGeom>
            <a:avLst/>
            <a:gdLst/>
            <a:ahLst/>
            <a:cxnLst/>
            <a:rect l="l" t="t" r="r" b="b"/>
            <a:pathLst>
              <a:path w="521335">
                <a:moveTo>
                  <a:pt x="0" y="0"/>
                </a:moveTo>
                <a:lnTo>
                  <a:pt x="520750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00028" y="2001764"/>
            <a:ext cx="370051" cy="0"/>
          </a:xfrm>
          <a:custGeom>
            <a:avLst/>
            <a:gdLst/>
            <a:ahLst/>
            <a:cxnLst/>
            <a:rect l="l" t="t" r="r" b="b"/>
            <a:pathLst>
              <a:path w="485139">
                <a:moveTo>
                  <a:pt x="0" y="0"/>
                </a:moveTo>
                <a:lnTo>
                  <a:pt x="485063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003058" y="1656461"/>
            <a:ext cx="1208959" cy="13973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334754" y="1930736"/>
            <a:ext cx="546358" cy="737945"/>
          </a:xfrm>
          <a:custGeom>
            <a:avLst/>
            <a:gdLst/>
            <a:ahLst/>
            <a:cxnLst/>
            <a:rect l="l" t="t" r="r" b="b"/>
            <a:pathLst>
              <a:path w="716279" h="969010">
                <a:moveTo>
                  <a:pt x="715810" y="968387"/>
                </a:moveTo>
                <a:lnTo>
                  <a:pt x="0" y="968387"/>
                </a:lnTo>
                <a:lnTo>
                  <a:pt x="0" y="0"/>
                </a:lnTo>
                <a:lnTo>
                  <a:pt x="715810" y="0"/>
                </a:lnTo>
                <a:lnTo>
                  <a:pt x="715810" y="9683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385506" y="2019188"/>
            <a:ext cx="352130" cy="0"/>
          </a:xfrm>
          <a:custGeom>
            <a:avLst/>
            <a:gdLst/>
            <a:ahLst/>
            <a:cxnLst/>
            <a:rect l="l" t="t" r="r" b="b"/>
            <a:pathLst>
              <a:path w="461645">
                <a:moveTo>
                  <a:pt x="0" y="0"/>
                </a:moveTo>
                <a:lnTo>
                  <a:pt x="461518" y="0"/>
                </a:lnTo>
              </a:path>
            </a:pathLst>
          </a:custGeom>
          <a:ln w="24117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385506" y="2084084"/>
            <a:ext cx="352130" cy="0"/>
          </a:xfrm>
          <a:custGeom>
            <a:avLst/>
            <a:gdLst/>
            <a:ahLst/>
            <a:cxnLst/>
            <a:rect l="l" t="t" r="r" b="b"/>
            <a:pathLst>
              <a:path w="461645">
                <a:moveTo>
                  <a:pt x="0" y="0"/>
                </a:moveTo>
                <a:lnTo>
                  <a:pt x="461518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385515" y="2151186"/>
            <a:ext cx="277054" cy="0"/>
          </a:xfrm>
          <a:custGeom>
            <a:avLst/>
            <a:gdLst/>
            <a:ahLst/>
            <a:cxnLst/>
            <a:rect l="l" t="t" r="r" b="b"/>
            <a:pathLst>
              <a:path w="363220">
                <a:moveTo>
                  <a:pt x="0" y="0"/>
                </a:moveTo>
                <a:lnTo>
                  <a:pt x="362966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385515" y="2128816"/>
            <a:ext cx="397659" cy="0"/>
          </a:xfrm>
          <a:custGeom>
            <a:avLst/>
            <a:gdLst/>
            <a:ahLst/>
            <a:cxnLst/>
            <a:rect l="l" t="t" r="r" b="b"/>
            <a:pathLst>
              <a:path w="521334">
                <a:moveTo>
                  <a:pt x="0" y="0"/>
                </a:moveTo>
                <a:lnTo>
                  <a:pt x="520738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385506" y="2106455"/>
            <a:ext cx="431081" cy="0"/>
          </a:xfrm>
          <a:custGeom>
            <a:avLst/>
            <a:gdLst/>
            <a:ahLst/>
            <a:cxnLst/>
            <a:rect l="l" t="t" r="r" b="b"/>
            <a:pathLst>
              <a:path w="565150">
                <a:moveTo>
                  <a:pt x="0" y="0"/>
                </a:moveTo>
                <a:lnTo>
                  <a:pt x="564857" y="0"/>
                </a:lnTo>
              </a:path>
            </a:pathLst>
          </a:custGeom>
          <a:ln w="1205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385515" y="2195922"/>
            <a:ext cx="375379" cy="0"/>
          </a:xfrm>
          <a:custGeom>
            <a:avLst/>
            <a:gdLst/>
            <a:ahLst/>
            <a:cxnLst/>
            <a:rect l="l" t="t" r="r" b="b"/>
            <a:pathLst>
              <a:path w="492125">
                <a:moveTo>
                  <a:pt x="0" y="0"/>
                </a:moveTo>
                <a:lnTo>
                  <a:pt x="491934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385515" y="2263015"/>
            <a:ext cx="305147" cy="0"/>
          </a:xfrm>
          <a:custGeom>
            <a:avLst/>
            <a:gdLst/>
            <a:ahLst/>
            <a:cxnLst/>
            <a:rect l="l" t="t" r="r" b="b"/>
            <a:pathLst>
              <a:path w="400050">
                <a:moveTo>
                  <a:pt x="0" y="0"/>
                </a:moveTo>
                <a:lnTo>
                  <a:pt x="400050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385515" y="2240653"/>
            <a:ext cx="397659" cy="0"/>
          </a:xfrm>
          <a:custGeom>
            <a:avLst/>
            <a:gdLst/>
            <a:ahLst/>
            <a:cxnLst/>
            <a:rect l="l" t="t" r="r" b="b"/>
            <a:pathLst>
              <a:path w="521334">
                <a:moveTo>
                  <a:pt x="0" y="0"/>
                </a:moveTo>
                <a:lnTo>
                  <a:pt x="520738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385506" y="2218283"/>
            <a:ext cx="342927" cy="0"/>
          </a:xfrm>
          <a:custGeom>
            <a:avLst/>
            <a:gdLst/>
            <a:ahLst/>
            <a:cxnLst/>
            <a:rect l="l" t="t" r="r" b="b"/>
            <a:pathLst>
              <a:path w="449579">
                <a:moveTo>
                  <a:pt x="0" y="0"/>
                </a:moveTo>
                <a:lnTo>
                  <a:pt x="449275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385515" y="2509051"/>
            <a:ext cx="375379" cy="0"/>
          </a:xfrm>
          <a:custGeom>
            <a:avLst/>
            <a:gdLst/>
            <a:ahLst/>
            <a:cxnLst/>
            <a:rect l="l" t="t" r="r" b="b"/>
            <a:pathLst>
              <a:path w="492125">
                <a:moveTo>
                  <a:pt x="0" y="0"/>
                </a:moveTo>
                <a:lnTo>
                  <a:pt x="491934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385515" y="2576143"/>
            <a:ext cx="305147" cy="0"/>
          </a:xfrm>
          <a:custGeom>
            <a:avLst/>
            <a:gdLst/>
            <a:ahLst/>
            <a:cxnLst/>
            <a:rect l="l" t="t" r="r" b="b"/>
            <a:pathLst>
              <a:path w="400050">
                <a:moveTo>
                  <a:pt x="0" y="0"/>
                </a:moveTo>
                <a:lnTo>
                  <a:pt x="400050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385515" y="2553781"/>
            <a:ext cx="397659" cy="0"/>
          </a:xfrm>
          <a:custGeom>
            <a:avLst/>
            <a:gdLst/>
            <a:ahLst/>
            <a:cxnLst/>
            <a:rect l="l" t="t" r="r" b="b"/>
            <a:pathLst>
              <a:path w="521334">
                <a:moveTo>
                  <a:pt x="0" y="0"/>
                </a:moveTo>
                <a:lnTo>
                  <a:pt x="520738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385506" y="2531411"/>
            <a:ext cx="342927" cy="0"/>
          </a:xfrm>
          <a:custGeom>
            <a:avLst/>
            <a:gdLst/>
            <a:ahLst/>
            <a:cxnLst/>
            <a:rect l="l" t="t" r="r" b="b"/>
            <a:pathLst>
              <a:path w="449579">
                <a:moveTo>
                  <a:pt x="0" y="0"/>
                </a:moveTo>
                <a:lnTo>
                  <a:pt x="449275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385506" y="2307745"/>
            <a:ext cx="352130" cy="0"/>
          </a:xfrm>
          <a:custGeom>
            <a:avLst/>
            <a:gdLst/>
            <a:ahLst/>
            <a:cxnLst/>
            <a:rect l="l" t="t" r="r" b="b"/>
            <a:pathLst>
              <a:path w="461645">
                <a:moveTo>
                  <a:pt x="0" y="0"/>
                </a:moveTo>
                <a:lnTo>
                  <a:pt x="461518" y="0"/>
                </a:lnTo>
              </a:path>
            </a:pathLst>
          </a:custGeom>
          <a:ln w="1206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385506" y="2329613"/>
            <a:ext cx="384582" cy="0"/>
          </a:xfrm>
          <a:custGeom>
            <a:avLst/>
            <a:gdLst/>
            <a:ahLst/>
            <a:cxnLst/>
            <a:rect l="l" t="t" r="r" b="b"/>
            <a:pathLst>
              <a:path w="504190">
                <a:moveTo>
                  <a:pt x="0" y="0"/>
                </a:moveTo>
                <a:lnTo>
                  <a:pt x="503745" y="0"/>
                </a:lnTo>
              </a:path>
            </a:pathLst>
          </a:custGeom>
          <a:ln w="10769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109288" y="1620330"/>
            <a:ext cx="1208959" cy="13973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40220" y="1999064"/>
            <a:ext cx="546358" cy="737461"/>
          </a:xfrm>
          <a:custGeom>
            <a:avLst/>
            <a:gdLst/>
            <a:ahLst/>
            <a:cxnLst/>
            <a:rect l="l" t="t" r="r" b="b"/>
            <a:pathLst>
              <a:path w="716279" h="968375">
                <a:moveTo>
                  <a:pt x="671385" y="0"/>
                </a:moveTo>
                <a:lnTo>
                  <a:pt x="44424" y="0"/>
                </a:lnTo>
                <a:lnTo>
                  <a:pt x="27137" y="3490"/>
                </a:lnTo>
                <a:lnTo>
                  <a:pt x="13015" y="13011"/>
                </a:lnTo>
                <a:lnTo>
                  <a:pt x="3492" y="27131"/>
                </a:lnTo>
                <a:lnTo>
                  <a:pt x="0" y="44424"/>
                </a:lnTo>
                <a:lnTo>
                  <a:pt x="0" y="923950"/>
                </a:lnTo>
                <a:lnTo>
                  <a:pt x="3492" y="941243"/>
                </a:lnTo>
                <a:lnTo>
                  <a:pt x="13015" y="955363"/>
                </a:lnTo>
                <a:lnTo>
                  <a:pt x="27137" y="964884"/>
                </a:lnTo>
                <a:lnTo>
                  <a:pt x="44424" y="968375"/>
                </a:lnTo>
                <a:lnTo>
                  <a:pt x="671385" y="968375"/>
                </a:lnTo>
                <a:lnTo>
                  <a:pt x="688678" y="964884"/>
                </a:lnTo>
                <a:lnTo>
                  <a:pt x="702798" y="955363"/>
                </a:lnTo>
                <a:lnTo>
                  <a:pt x="712319" y="941243"/>
                </a:lnTo>
                <a:lnTo>
                  <a:pt x="715810" y="923950"/>
                </a:lnTo>
                <a:lnTo>
                  <a:pt x="715810" y="44424"/>
                </a:lnTo>
                <a:lnTo>
                  <a:pt x="712319" y="27131"/>
                </a:lnTo>
                <a:lnTo>
                  <a:pt x="702798" y="13011"/>
                </a:lnTo>
                <a:lnTo>
                  <a:pt x="688678" y="3490"/>
                </a:lnTo>
                <a:lnTo>
                  <a:pt x="671385" y="0"/>
                </a:lnTo>
                <a:close/>
              </a:path>
            </a:pathLst>
          </a:custGeom>
          <a:solidFill>
            <a:srgbClr val="EE0F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532490" y="3491260"/>
            <a:ext cx="4407678" cy="722470"/>
          </a:xfrm>
          <a:custGeom>
            <a:avLst/>
            <a:gdLst/>
            <a:ahLst/>
            <a:cxnLst/>
            <a:rect l="l" t="t" r="r" b="b"/>
            <a:pathLst>
              <a:path w="5778500" h="948689">
                <a:moveTo>
                  <a:pt x="6845" y="0"/>
                </a:moveTo>
                <a:lnTo>
                  <a:pt x="0" y="766546"/>
                </a:lnTo>
                <a:lnTo>
                  <a:pt x="6076" y="814734"/>
                </a:lnTo>
                <a:lnTo>
                  <a:pt x="24037" y="858091"/>
                </a:lnTo>
                <a:lnTo>
                  <a:pt x="52146" y="894865"/>
                </a:lnTo>
                <a:lnTo>
                  <a:pt x="88666" y="923303"/>
                </a:lnTo>
                <a:lnTo>
                  <a:pt x="131862" y="941651"/>
                </a:lnTo>
                <a:lnTo>
                  <a:pt x="179997" y="948156"/>
                </a:lnTo>
                <a:lnTo>
                  <a:pt x="5598312" y="948156"/>
                </a:lnTo>
                <a:lnTo>
                  <a:pt x="5646164" y="941727"/>
                </a:lnTo>
                <a:lnTo>
                  <a:pt x="5689163" y="923583"/>
                </a:lnTo>
                <a:lnTo>
                  <a:pt x="5725591" y="895438"/>
                </a:lnTo>
                <a:lnTo>
                  <a:pt x="5753735" y="859010"/>
                </a:lnTo>
                <a:lnTo>
                  <a:pt x="5771880" y="816011"/>
                </a:lnTo>
                <a:lnTo>
                  <a:pt x="5778309" y="768159"/>
                </a:lnTo>
                <a:lnTo>
                  <a:pt x="5778309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474063" y="4164725"/>
            <a:ext cx="103992" cy="1038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7209285" y="4364169"/>
            <a:ext cx="1566420" cy="715700"/>
          </a:xfrm>
          <a:prstGeom prst="rect">
            <a:avLst/>
          </a:prstGeom>
        </p:spPr>
        <p:txBody>
          <a:bodyPr vert="horz" wrap="square" lIns="0" tIns="44533" rIns="0" bIns="0" rtlCol="0">
            <a:spAutoFit/>
          </a:bodyPr>
          <a:lstStyle/>
          <a:p>
            <a:pPr marL="9681">
              <a:spcBef>
                <a:spcPts val="350"/>
              </a:spcBef>
            </a:pPr>
            <a:r>
              <a:rPr sz="900" spc="-4" dirty="0">
                <a:latin typeface="Gotham Pro"/>
                <a:cs typeface="Gotham Pro"/>
              </a:rPr>
              <a:t>Оплата </a:t>
            </a:r>
            <a:r>
              <a:rPr sz="900" spc="-8" dirty="0">
                <a:latin typeface="Gotham Pro"/>
                <a:cs typeface="Gotham Pro"/>
              </a:rPr>
              <a:t>счета</a:t>
            </a:r>
            <a:endParaRPr sz="900" dirty="0">
              <a:latin typeface="Gotham Pro"/>
              <a:cs typeface="Gotham Pro"/>
            </a:endParaRPr>
          </a:p>
          <a:p>
            <a:pPr marL="9681" marR="3872">
              <a:lnSpc>
                <a:spcPct val="125000"/>
              </a:lnSpc>
            </a:pPr>
            <a:r>
              <a:rPr sz="900" dirty="0">
                <a:latin typeface="Gotham Pro"/>
                <a:cs typeface="Gotham Pro"/>
              </a:rPr>
              <a:t>и</a:t>
            </a:r>
            <a:r>
              <a:rPr sz="900" spc="-38" dirty="0">
                <a:latin typeface="Gotham Pro"/>
                <a:cs typeface="Gotham Pro"/>
              </a:rPr>
              <a:t> </a:t>
            </a:r>
            <a:r>
              <a:rPr sz="900" dirty="0">
                <a:latin typeface="Gotham Pro"/>
                <a:cs typeface="Gotham Pro"/>
              </a:rPr>
              <a:t>доведение</a:t>
            </a:r>
            <a:r>
              <a:rPr sz="900" spc="-38" dirty="0">
                <a:latin typeface="Gotham Pro"/>
                <a:cs typeface="Gotham Pro"/>
              </a:rPr>
              <a:t> </a:t>
            </a:r>
            <a:r>
              <a:rPr sz="900" dirty="0" err="1">
                <a:latin typeface="Gotham Pro"/>
                <a:cs typeface="Gotham Pro"/>
              </a:rPr>
              <a:t>информации</a:t>
            </a:r>
            <a:r>
              <a:rPr sz="900" dirty="0">
                <a:latin typeface="Gotham Pro"/>
                <a:cs typeface="Gotham Pro"/>
              </a:rPr>
              <a:t>  </a:t>
            </a:r>
            <a:r>
              <a:rPr lang="ru-RU" sz="900" dirty="0">
                <a:latin typeface="Gotham Pro"/>
                <a:cs typeface="Gotham Pro"/>
              </a:rPr>
              <a:t/>
            </a:r>
            <a:br>
              <a:rPr lang="ru-RU" sz="900" dirty="0">
                <a:latin typeface="Gotham Pro"/>
                <a:cs typeface="Gotham Pro"/>
              </a:rPr>
            </a:br>
            <a:r>
              <a:rPr sz="900" dirty="0">
                <a:latin typeface="Gotham Pro"/>
                <a:cs typeface="Gotham Pro"/>
              </a:rPr>
              <a:t>о своевременной </a:t>
            </a:r>
            <a:r>
              <a:rPr sz="900" spc="-4" dirty="0" err="1">
                <a:latin typeface="Gotham Pro"/>
                <a:cs typeface="Gotham Pro"/>
              </a:rPr>
              <a:t>оплате</a:t>
            </a:r>
            <a:r>
              <a:rPr sz="900" spc="-4" dirty="0">
                <a:latin typeface="Gotham Pro"/>
                <a:cs typeface="Gotham Pro"/>
              </a:rPr>
              <a:t>  </a:t>
            </a:r>
            <a:r>
              <a:rPr lang="ru-RU" sz="900" spc="-4" dirty="0">
                <a:latin typeface="Gotham Pro"/>
                <a:cs typeface="Gotham Pro"/>
              </a:rPr>
              <a:t/>
            </a:r>
            <a:br>
              <a:rPr lang="ru-RU" sz="900" spc="-4" dirty="0">
                <a:latin typeface="Gotham Pro"/>
                <a:cs typeface="Gotham Pro"/>
              </a:rPr>
            </a:br>
            <a:r>
              <a:rPr sz="900" dirty="0" err="1">
                <a:latin typeface="Gotham Pro"/>
                <a:cs typeface="Gotham Pro"/>
              </a:rPr>
              <a:t>до</a:t>
            </a:r>
            <a:r>
              <a:rPr sz="900" spc="-4" dirty="0">
                <a:latin typeface="Gotham Pro"/>
                <a:cs typeface="Gotham Pro"/>
              </a:rPr>
              <a:t> </a:t>
            </a:r>
            <a:r>
              <a:rPr lang="ru-RU" sz="900" spc="-15" dirty="0">
                <a:latin typeface="Gotham Pro"/>
                <a:cs typeface="Gotham Pro"/>
              </a:rPr>
              <a:t>ООВО</a:t>
            </a:r>
            <a:endParaRPr sz="900" dirty="0">
              <a:latin typeface="Gotham Pro"/>
              <a:cs typeface="Gotham Pro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209288" y="4164725"/>
            <a:ext cx="103992" cy="1038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578038" y="1222397"/>
            <a:ext cx="1406578" cy="154126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65629" y="2116225"/>
            <a:ext cx="248735" cy="1541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909476" y="1845392"/>
            <a:ext cx="433987" cy="69636"/>
          </a:xfrm>
          <a:custGeom>
            <a:avLst/>
            <a:gdLst/>
            <a:ahLst/>
            <a:cxnLst/>
            <a:rect l="l" t="t" r="r" b="b"/>
            <a:pathLst>
              <a:path w="568959" h="91439">
                <a:moveTo>
                  <a:pt x="521220" y="0"/>
                </a:moveTo>
                <a:lnTo>
                  <a:pt x="45465" y="0"/>
                </a:lnTo>
                <a:lnTo>
                  <a:pt x="36303" y="922"/>
                </a:lnTo>
                <a:lnTo>
                  <a:pt x="3579" y="27763"/>
                </a:lnTo>
                <a:lnTo>
                  <a:pt x="0" y="45453"/>
                </a:lnTo>
                <a:lnTo>
                  <a:pt x="3573" y="63142"/>
                </a:lnTo>
                <a:lnTo>
                  <a:pt x="13315" y="77590"/>
                </a:lnTo>
                <a:lnTo>
                  <a:pt x="27764" y="87333"/>
                </a:lnTo>
                <a:lnTo>
                  <a:pt x="45453" y="90906"/>
                </a:lnTo>
                <a:lnTo>
                  <a:pt x="55029" y="90906"/>
                </a:lnTo>
                <a:lnTo>
                  <a:pt x="55029" y="40665"/>
                </a:lnTo>
                <a:lnTo>
                  <a:pt x="568947" y="40665"/>
                </a:lnTo>
                <a:lnTo>
                  <a:pt x="563334" y="24581"/>
                </a:lnTo>
                <a:lnTo>
                  <a:pt x="552746" y="11683"/>
                </a:lnTo>
                <a:lnTo>
                  <a:pt x="538327" y="3110"/>
                </a:lnTo>
                <a:lnTo>
                  <a:pt x="521220" y="0"/>
                </a:lnTo>
                <a:close/>
              </a:path>
            </a:pathLst>
          </a:custGeom>
          <a:solidFill>
            <a:srgbClr val="F8DE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963249" y="1864585"/>
            <a:ext cx="562342" cy="302238"/>
          </a:xfrm>
          <a:custGeom>
            <a:avLst/>
            <a:gdLst/>
            <a:ahLst/>
            <a:cxnLst/>
            <a:rect l="l" t="t" r="r" b="b"/>
            <a:pathLst>
              <a:path w="737234" h="396875">
                <a:moveTo>
                  <a:pt x="583171" y="0"/>
                </a:moveTo>
                <a:lnTo>
                  <a:pt x="0" y="0"/>
                </a:lnTo>
                <a:lnTo>
                  <a:pt x="0" y="50241"/>
                </a:lnTo>
                <a:lnTo>
                  <a:pt x="470839" y="50241"/>
                </a:lnTo>
                <a:lnTo>
                  <a:pt x="489657" y="54037"/>
                </a:lnTo>
                <a:lnTo>
                  <a:pt x="505017" y="64393"/>
                </a:lnTo>
                <a:lnTo>
                  <a:pt x="515368" y="79757"/>
                </a:lnTo>
                <a:lnTo>
                  <a:pt x="519163" y="98577"/>
                </a:lnTo>
                <a:lnTo>
                  <a:pt x="519099" y="396608"/>
                </a:lnTo>
                <a:lnTo>
                  <a:pt x="736841" y="396608"/>
                </a:lnTo>
                <a:lnTo>
                  <a:pt x="736841" y="12"/>
                </a:lnTo>
                <a:lnTo>
                  <a:pt x="583171" y="0"/>
                </a:lnTo>
                <a:close/>
              </a:path>
            </a:pathLst>
          </a:custGeom>
          <a:solidFill>
            <a:srgbClr val="77BB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975041" y="1852816"/>
            <a:ext cx="562342" cy="302238"/>
          </a:xfrm>
          <a:custGeom>
            <a:avLst/>
            <a:gdLst/>
            <a:ahLst/>
            <a:cxnLst/>
            <a:rect l="l" t="t" r="r" b="b"/>
            <a:pathLst>
              <a:path w="737234" h="396875">
                <a:moveTo>
                  <a:pt x="736841" y="0"/>
                </a:moveTo>
                <a:lnTo>
                  <a:pt x="0" y="0"/>
                </a:lnTo>
                <a:lnTo>
                  <a:pt x="0" y="50241"/>
                </a:lnTo>
                <a:lnTo>
                  <a:pt x="470839" y="50241"/>
                </a:lnTo>
                <a:lnTo>
                  <a:pt x="489654" y="54037"/>
                </a:lnTo>
                <a:lnTo>
                  <a:pt x="505018" y="64393"/>
                </a:lnTo>
                <a:lnTo>
                  <a:pt x="515377" y="79757"/>
                </a:lnTo>
                <a:lnTo>
                  <a:pt x="519175" y="98577"/>
                </a:lnTo>
                <a:lnTo>
                  <a:pt x="519099" y="396608"/>
                </a:lnTo>
                <a:lnTo>
                  <a:pt x="736841" y="396608"/>
                </a:lnTo>
                <a:lnTo>
                  <a:pt x="736841" y="0"/>
                </a:lnTo>
                <a:close/>
              </a:path>
            </a:pathLst>
          </a:custGeom>
          <a:solidFill>
            <a:srgbClr val="77BB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951447" y="1876361"/>
            <a:ext cx="562342" cy="302238"/>
          </a:xfrm>
          <a:custGeom>
            <a:avLst/>
            <a:gdLst/>
            <a:ahLst/>
            <a:cxnLst/>
            <a:rect l="l" t="t" r="r" b="b"/>
            <a:pathLst>
              <a:path w="737234" h="396875">
                <a:moveTo>
                  <a:pt x="736854" y="0"/>
                </a:moveTo>
                <a:lnTo>
                  <a:pt x="0" y="0"/>
                </a:lnTo>
                <a:lnTo>
                  <a:pt x="0" y="50241"/>
                </a:lnTo>
                <a:lnTo>
                  <a:pt x="470852" y="50241"/>
                </a:lnTo>
                <a:lnTo>
                  <a:pt x="489665" y="54037"/>
                </a:lnTo>
                <a:lnTo>
                  <a:pt x="505025" y="64393"/>
                </a:lnTo>
                <a:lnTo>
                  <a:pt x="515379" y="79757"/>
                </a:lnTo>
                <a:lnTo>
                  <a:pt x="519176" y="98577"/>
                </a:lnTo>
                <a:lnTo>
                  <a:pt x="519112" y="396608"/>
                </a:lnTo>
                <a:lnTo>
                  <a:pt x="736854" y="396608"/>
                </a:lnTo>
                <a:lnTo>
                  <a:pt x="736854" y="0"/>
                </a:lnTo>
                <a:close/>
              </a:path>
            </a:pathLst>
          </a:custGeom>
          <a:solidFill>
            <a:srgbClr val="85D2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310607" y="1914610"/>
            <a:ext cx="166135" cy="227283"/>
          </a:xfrm>
          <a:custGeom>
            <a:avLst/>
            <a:gdLst/>
            <a:ahLst/>
            <a:cxnLst/>
            <a:rect l="l" t="t" r="r" b="b"/>
            <a:pathLst>
              <a:path w="217804" h="298450">
                <a:moveTo>
                  <a:pt x="151231" y="0"/>
                </a:moveTo>
                <a:lnTo>
                  <a:pt x="0" y="0"/>
                </a:lnTo>
                <a:lnTo>
                  <a:pt x="18820" y="3796"/>
                </a:lnTo>
                <a:lnTo>
                  <a:pt x="34183" y="14152"/>
                </a:lnTo>
                <a:lnTo>
                  <a:pt x="44539" y="29516"/>
                </a:lnTo>
                <a:lnTo>
                  <a:pt x="48336" y="48336"/>
                </a:lnTo>
                <a:lnTo>
                  <a:pt x="48336" y="297891"/>
                </a:lnTo>
                <a:lnTo>
                  <a:pt x="150482" y="297891"/>
                </a:lnTo>
                <a:lnTo>
                  <a:pt x="162055" y="276468"/>
                </a:lnTo>
                <a:lnTo>
                  <a:pt x="177423" y="257821"/>
                </a:lnTo>
                <a:lnTo>
                  <a:pt x="196075" y="242457"/>
                </a:lnTo>
                <a:lnTo>
                  <a:pt x="217500" y="230885"/>
                </a:lnTo>
                <a:lnTo>
                  <a:pt x="217500" y="65277"/>
                </a:lnTo>
                <a:lnTo>
                  <a:pt x="196460" y="53972"/>
                </a:lnTo>
                <a:lnTo>
                  <a:pt x="178084" y="39006"/>
                </a:lnTo>
                <a:lnTo>
                  <a:pt x="162848" y="20856"/>
                </a:lnTo>
                <a:lnTo>
                  <a:pt x="151231" y="0"/>
                </a:lnTo>
                <a:close/>
              </a:path>
            </a:pathLst>
          </a:custGeom>
          <a:solidFill>
            <a:srgbClr val="77BB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202782" y="1756266"/>
            <a:ext cx="450455" cy="274190"/>
          </a:xfrm>
          <a:custGeom>
            <a:avLst/>
            <a:gdLst/>
            <a:ahLst/>
            <a:cxnLst/>
            <a:rect l="l" t="t" r="r" b="b"/>
            <a:pathLst>
              <a:path w="590550" h="360044">
                <a:moveTo>
                  <a:pt x="556069" y="0"/>
                </a:moveTo>
                <a:lnTo>
                  <a:pt x="34099" y="0"/>
                </a:lnTo>
                <a:lnTo>
                  <a:pt x="20825" y="2679"/>
                </a:lnTo>
                <a:lnTo>
                  <a:pt x="9986" y="9986"/>
                </a:lnTo>
                <a:lnTo>
                  <a:pt x="2679" y="20825"/>
                </a:lnTo>
                <a:lnTo>
                  <a:pt x="0" y="34099"/>
                </a:lnTo>
                <a:lnTo>
                  <a:pt x="0" y="325932"/>
                </a:lnTo>
                <a:lnTo>
                  <a:pt x="2679" y="339211"/>
                </a:lnTo>
                <a:lnTo>
                  <a:pt x="9986" y="350050"/>
                </a:lnTo>
                <a:lnTo>
                  <a:pt x="20825" y="357354"/>
                </a:lnTo>
                <a:lnTo>
                  <a:pt x="34099" y="360032"/>
                </a:lnTo>
                <a:lnTo>
                  <a:pt x="556082" y="360032"/>
                </a:lnTo>
                <a:lnTo>
                  <a:pt x="569355" y="357354"/>
                </a:lnTo>
                <a:lnTo>
                  <a:pt x="580194" y="350050"/>
                </a:lnTo>
                <a:lnTo>
                  <a:pt x="587502" y="339211"/>
                </a:lnTo>
                <a:lnTo>
                  <a:pt x="590181" y="325932"/>
                </a:lnTo>
                <a:lnTo>
                  <a:pt x="590181" y="34099"/>
                </a:lnTo>
                <a:lnTo>
                  <a:pt x="587502" y="20825"/>
                </a:lnTo>
                <a:lnTo>
                  <a:pt x="580193" y="9986"/>
                </a:lnTo>
                <a:lnTo>
                  <a:pt x="569350" y="2679"/>
                </a:lnTo>
                <a:lnTo>
                  <a:pt x="556069" y="0"/>
                </a:lnTo>
                <a:close/>
              </a:path>
            </a:pathLst>
          </a:custGeom>
          <a:solidFill>
            <a:srgbClr val="29AB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202784" y="1814600"/>
            <a:ext cx="450455" cy="67218"/>
          </a:xfrm>
          <a:custGeom>
            <a:avLst/>
            <a:gdLst/>
            <a:ahLst/>
            <a:cxnLst/>
            <a:rect l="l" t="t" r="r" b="b"/>
            <a:pathLst>
              <a:path w="590550" h="88264">
                <a:moveTo>
                  <a:pt x="590181" y="88049"/>
                </a:moveTo>
                <a:lnTo>
                  <a:pt x="0" y="88049"/>
                </a:lnTo>
                <a:lnTo>
                  <a:pt x="0" y="0"/>
                </a:lnTo>
                <a:lnTo>
                  <a:pt x="590181" y="0"/>
                </a:lnTo>
                <a:lnTo>
                  <a:pt x="590181" y="88049"/>
                </a:lnTo>
                <a:close/>
              </a:path>
            </a:pathLst>
          </a:custGeom>
          <a:solidFill>
            <a:srgbClr val="4D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015010" y="1391174"/>
            <a:ext cx="311444" cy="567724"/>
          </a:xfrm>
          <a:custGeom>
            <a:avLst/>
            <a:gdLst/>
            <a:ahLst/>
            <a:cxnLst/>
            <a:rect l="l" t="t" r="r" b="b"/>
            <a:pathLst>
              <a:path w="408304" h="745489">
                <a:moveTo>
                  <a:pt x="366725" y="0"/>
                </a:moveTo>
                <a:lnTo>
                  <a:pt x="41427" y="0"/>
                </a:lnTo>
                <a:lnTo>
                  <a:pt x="25299" y="3256"/>
                </a:lnTo>
                <a:lnTo>
                  <a:pt x="12131" y="12138"/>
                </a:lnTo>
                <a:lnTo>
                  <a:pt x="3254" y="25310"/>
                </a:lnTo>
                <a:lnTo>
                  <a:pt x="0" y="41440"/>
                </a:lnTo>
                <a:lnTo>
                  <a:pt x="0" y="703846"/>
                </a:lnTo>
                <a:lnTo>
                  <a:pt x="3254" y="719976"/>
                </a:lnTo>
                <a:lnTo>
                  <a:pt x="12131" y="733148"/>
                </a:lnTo>
                <a:lnTo>
                  <a:pt x="25299" y="742030"/>
                </a:lnTo>
                <a:lnTo>
                  <a:pt x="41427" y="745286"/>
                </a:lnTo>
                <a:lnTo>
                  <a:pt x="366725" y="745286"/>
                </a:lnTo>
                <a:lnTo>
                  <a:pt x="382853" y="742030"/>
                </a:lnTo>
                <a:lnTo>
                  <a:pt x="396020" y="733148"/>
                </a:lnTo>
                <a:lnTo>
                  <a:pt x="404897" y="719976"/>
                </a:lnTo>
                <a:lnTo>
                  <a:pt x="408152" y="703846"/>
                </a:lnTo>
                <a:lnTo>
                  <a:pt x="408152" y="41440"/>
                </a:lnTo>
                <a:lnTo>
                  <a:pt x="404897" y="25304"/>
                </a:lnTo>
                <a:lnTo>
                  <a:pt x="396020" y="12133"/>
                </a:lnTo>
                <a:lnTo>
                  <a:pt x="382853" y="3254"/>
                </a:lnTo>
                <a:lnTo>
                  <a:pt x="366725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29703" y="1466092"/>
            <a:ext cx="282382" cy="408142"/>
          </a:xfrm>
          <a:custGeom>
            <a:avLst/>
            <a:gdLst/>
            <a:ahLst/>
            <a:cxnLst/>
            <a:rect l="l" t="t" r="r" b="b"/>
            <a:pathLst>
              <a:path w="370204" h="535939">
                <a:moveTo>
                  <a:pt x="369646" y="535368"/>
                </a:moveTo>
                <a:lnTo>
                  <a:pt x="0" y="535368"/>
                </a:lnTo>
                <a:lnTo>
                  <a:pt x="0" y="0"/>
                </a:lnTo>
                <a:lnTo>
                  <a:pt x="369646" y="0"/>
                </a:lnTo>
                <a:lnTo>
                  <a:pt x="369646" y="5353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146266" y="1893968"/>
            <a:ext cx="48814" cy="487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254317" y="2116225"/>
            <a:ext cx="154384" cy="15414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909480" y="1879998"/>
            <a:ext cx="37296" cy="333671"/>
          </a:xfrm>
          <a:custGeom>
            <a:avLst/>
            <a:gdLst/>
            <a:ahLst/>
            <a:cxnLst/>
            <a:rect l="l" t="t" r="r" b="b"/>
            <a:pathLst>
              <a:path w="48895" h="438150">
                <a:moveTo>
                  <a:pt x="0" y="0"/>
                </a:moveTo>
                <a:lnTo>
                  <a:pt x="0" y="389496"/>
                </a:lnTo>
                <a:lnTo>
                  <a:pt x="3794" y="408310"/>
                </a:lnTo>
                <a:lnTo>
                  <a:pt x="14146" y="423675"/>
                </a:lnTo>
                <a:lnTo>
                  <a:pt x="29505" y="434034"/>
                </a:lnTo>
                <a:lnTo>
                  <a:pt x="48323" y="437832"/>
                </a:lnTo>
                <a:lnTo>
                  <a:pt x="48323" y="45453"/>
                </a:lnTo>
                <a:lnTo>
                  <a:pt x="45453" y="45453"/>
                </a:lnTo>
                <a:lnTo>
                  <a:pt x="27764" y="41880"/>
                </a:lnTo>
                <a:lnTo>
                  <a:pt x="13315" y="32137"/>
                </a:lnTo>
                <a:lnTo>
                  <a:pt x="3573" y="17689"/>
                </a:lnTo>
                <a:lnTo>
                  <a:pt x="0" y="0"/>
                </a:lnTo>
                <a:close/>
              </a:path>
            </a:pathLst>
          </a:custGeom>
          <a:solidFill>
            <a:srgbClr val="E86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055031" y="1582793"/>
            <a:ext cx="207491" cy="17681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88332" y="1391174"/>
            <a:ext cx="238305" cy="567724"/>
          </a:xfrm>
          <a:custGeom>
            <a:avLst/>
            <a:gdLst/>
            <a:ahLst/>
            <a:cxnLst/>
            <a:rect l="l" t="t" r="r" b="b"/>
            <a:pathLst>
              <a:path w="312420" h="745489">
                <a:moveTo>
                  <a:pt x="269709" y="0"/>
                </a:moveTo>
                <a:lnTo>
                  <a:pt x="0" y="0"/>
                </a:lnTo>
                <a:lnTo>
                  <a:pt x="29984" y="98374"/>
                </a:lnTo>
                <a:lnTo>
                  <a:pt x="292773" y="98374"/>
                </a:lnTo>
                <a:lnTo>
                  <a:pt x="292773" y="633742"/>
                </a:lnTo>
                <a:lnTo>
                  <a:pt x="193141" y="633742"/>
                </a:lnTo>
                <a:lnTo>
                  <a:pt x="227126" y="745286"/>
                </a:lnTo>
                <a:lnTo>
                  <a:pt x="269760" y="745286"/>
                </a:lnTo>
                <a:lnTo>
                  <a:pt x="286233" y="741743"/>
                </a:lnTo>
                <a:lnTo>
                  <a:pt x="299666" y="732521"/>
                </a:lnTo>
                <a:lnTo>
                  <a:pt x="308711" y="718963"/>
                </a:lnTo>
                <a:lnTo>
                  <a:pt x="312026" y="702411"/>
                </a:lnTo>
                <a:lnTo>
                  <a:pt x="312026" y="42862"/>
                </a:lnTo>
                <a:lnTo>
                  <a:pt x="308709" y="26294"/>
                </a:lnTo>
                <a:lnTo>
                  <a:pt x="299654" y="12730"/>
                </a:lnTo>
                <a:lnTo>
                  <a:pt x="286207" y="3516"/>
                </a:lnTo>
                <a:lnTo>
                  <a:pt x="269709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111200" y="1466092"/>
            <a:ext cx="200525" cy="408142"/>
          </a:xfrm>
          <a:custGeom>
            <a:avLst/>
            <a:gdLst/>
            <a:ahLst/>
            <a:cxnLst/>
            <a:rect l="l" t="t" r="r" b="b"/>
            <a:pathLst>
              <a:path w="262890" h="535939">
                <a:moveTo>
                  <a:pt x="262801" y="0"/>
                </a:moveTo>
                <a:lnTo>
                  <a:pt x="0" y="0"/>
                </a:lnTo>
                <a:lnTo>
                  <a:pt x="61556" y="201968"/>
                </a:lnTo>
                <a:lnTo>
                  <a:pt x="198399" y="201968"/>
                </a:lnTo>
                <a:lnTo>
                  <a:pt x="165138" y="337400"/>
                </a:lnTo>
                <a:lnTo>
                  <a:pt x="102831" y="337400"/>
                </a:lnTo>
                <a:lnTo>
                  <a:pt x="163156" y="535368"/>
                </a:lnTo>
                <a:lnTo>
                  <a:pt x="262801" y="535368"/>
                </a:lnTo>
                <a:lnTo>
                  <a:pt x="262801" y="385432"/>
                </a:lnTo>
                <a:lnTo>
                  <a:pt x="142087" y="385432"/>
                </a:lnTo>
                <a:lnTo>
                  <a:pt x="134925" y="383985"/>
                </a:lnTo>
                <a:lnTo>
                  <a:pt x="129076" y="380041"/>
                </a:lnTo>
                <a:lnTo>
                  <a:pt x="125131" y="374191"/>
                </a:lnTo>
                <a:lnTo>
                  <a:pt x="123685" y="367030"/>
                </a:lnTo>
                <a:lnTo>
                  <a:pt x="125131" y="359875"/>
                </a:lnTo>
                <a:lnTo>
                  <a:pt x="129076" y="354029"/>
                </a:lnTo>
                <a:lnTo>
                  <a:pt x="134925" y="350086"/>
                </a:lnTo>
                <a:lnTo>
                  <a:pt x="142087" y="348640"/>
                </a:lnTo>
                <a:lnTo>
                  <a:pt x="262801" y="348640"/>
                </a:lnTo>
                <a:lnTo>
                  <a:pt x="262801" y="0"/>
                </a:lnTo>
                <a:close/>
              </a:path>
              <a:path w="262890" h="535939">
                <a:moveTo>
                  <a:pt x="262801" y="348640"/>
                </a:moveTo>
                <a:lnTo>
                  <a:pt x="142087" y="348640"/>
                </a:lnTo>
                <a:lnTo>
                  <a:pt x="149241" y="350086"/>
                </a:lnTo>
                <a:lnTo>
                  <a:pt x="155087" y="354029"/>
                </a:lnTo>
                <a:lnTo>
                  <a:pt x="159030" y="359875"/>
                </a:lnTo>
                <a:lnTo>
                  <a:pt x="160477" y="367030"/>
                </a:lnTo>
                <a:lnTo>
                  <a:pt x="159030" y="374191"/>
                </a:lnTo>
                <a:lnTo>
                  <a:pt x="155087" y="380041"/>
                </a:lnTo>
                <a:lnTo>
                  <a:pt x="149241" y="383985"/>
                </a:lnTo>
                <a:lnTo>
                  <a:pt x="142087" y="385432"/>
                </a:lnTo>
                <a:lnTo>
                  <a:pt x="262801" y="385432"/>
                </a:lnTo>
                <a:lnTo>
                  <a:pt x="262801" y="348640"/>
                </a:lnTo>
                <a:close/>
              </a:path>
              <a:path w="262890" h="535939">
                <a:moveTo>
                  <a:pt x="121450" y="298932"/>
                </a:moveTo>
                <a:lnTo>
                  <a:pt x="94145" y="298932"/>
                </a:lnTo>
                <a:lnTo>
                  <a:pt x="94145" y="308914"/>
                </a:lnTo>
                <a:lnTo>
                  <a:pt x="97675" y="320471"/>
                </a:lnTo>
                <a:lnTo>
                  <a:pt x="118554" y="320471"/>
                </a:lnTo>
                <a:lnTo>
                  <a:pt x="121450" y="298932"/>
                </a:lnTo>
                <a:close/>
              </a:path>
              <a:path w="262890" h="535939">
                <a:moveTo>
                  <a:pt x="157060" y="298932"/>
                </a:moveTo>
                <a:lnTo>
                  <a:pt x="138531" y="298932"/>
                </a:lnTo>
                <a:lnTo>
                  <a:pt x="135635" y="320471"/>
                </a:lnTo>
                <a:lnTo>
                  <a:pt x="151828" y="320471"/>
                </a:lnTo>
                <a:lnTo>
                  <a:pt x="157060" y="298932"/>
                </a:lnTo>
                <a:close/>
              </a:path>
              <a:path w="262890" h="535939">
                <a:moveTo>
                  <a:pt x="126898" y="258305"/>
                </a:moveTo>
                <a:lnTo>
                  <a:pt x="94145" y="258305"/>
                </a:lnTo>
                <a:lnTo>
                  <a:pt x="94145" y="282003"/>
                </a:lnTo>
                <a:lnTo>
                  <a:pt x="123723" y="282003"/>
                </a:lnTo>
                <a:lnTo>
                  <a:pt x="126898" y="258305"/>
                </a:lnTo>
                <a:close/>
              </a:path>
              <a:path w="262890" h="535939">
                <a:moveTo>
                  <a:pt x="166928" y="258305"/>
                </a:moveTo>
                <a:lnTo>
                  <a:pt x="143992" y="258305"/>
                </a:lnTo>
                <a:lnTo>
                  <a:pt x="140804" y="282003"/>
                </a:lnTo>
                <a:lnTo>
                  <a:pt x="161175" y="282003"/>
                </a:lnTo>
                <a:lnTo>
                  <a:pt x="166928" y="258305"/>
                </a:lnTo>
                <a:close/>
              </a:path>
              <a:path w="262890" h="535939">
                <a:moveTo>
                  <a:pt x="77215" y="218897"/>
                </a:moveTo>
                <a:lnTo>
                  <a:pt x="66713" y="218897"/>
                </a:lnTo>
                <a:lnTo>
                  <a:pt x="73558" y="241376"/>
                </a:lnTo>
                <a:lnTo>
                  <a:pt x="77215" y="241376"/>
                </a:lnTo>
                <a:lnTo>
                  <a:pt x="77215" y="218897"/>
                </a:lnTo>
                <a:close/>
              </a:path>
              <a:path w="262890" h="535939">
                <a:moveTo>
                  <a:pt x="132194" y="218897"/>
                </a:moveTo>
                <a:lnTo>
                  <a:pt x="94145" y="218897"/>
                </a:lnTo>
                <a:lnTo>
                  <a:pt x="94145" y="241376"/>
                </a:lnTo>
                <a:lnTo>
                  <a:pt x="129184" y="241376"/>
                </a:lnTo>
                <a:lnTo>
                  <a:pt x="132194" y="218897"/>
                </a:lnTo>
                <a:close/>
              </a:path>
              <a:path w="262890" h="535939">
                <a:moveTo>
                  <a:pt x="176491" y="218897"/>
                </a:moveTo>
                <a:lnTo>
                  <a:pt x="149288" y="218897"/>
                </a:lnTo>
                <a:lnTo>
                  <a:pt x="146265" y="241376"/>
                </a:lnTo>
                <a:lnTo>
                  <a:pt x="171030" y="241376"/>
                </a:lnTo>
                <a:lnTo>
                  <a:pt x="176491" y="218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158151" y="1619903"/>
            <a:ext cx="104379" cy="13970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420144" y="1756269"/>
            <a:ext cx="232977" cy="274190"/>
          </a:xfrm>
          <a:custGeom>
            <a:avLst/>
            <a:gdLst/>
            <a:ahLst/>
            <a:cxnLst/>
            <a:rect l="l" t="t" r="r" b="b"/>
            <a:pathLst>
              <a:path w="305434" h="360044">
                <a:moveTo>
                  <a:pt x="271119" y="0"/>
                </a:moveTo>
                <a:lnTo>
                  <a:pt x="0" y="0"/>
                </a:lnTo>
                <a:lnTo>
                  <a:pt x="23329" y="76593"/>
                </a:lnTo>
                <a:lnTo>
                  <a:pt x="305219" y="76593"/>
                </a:lnTo>
                <a:lnTo>
                  <a:pt x="305219" y="34099"/>
                </a:lnTo>
                <a:lnTo>
                  <a:pt x="302539" y="20820"/>
                </a:lnTo>
                <a:lnTo>
                  <a:pt x="295232" y="9982"/>
                </a:lnTo>
                <a:lnTo>
                  <a:pt x="284393" y="2677"/>
                </a:lnTo>
                <a:lnTo>
                  <a:pt x="271119" y="0"/>
                </a:lnTo>
                <a:close/>
              </a:path>
              <a:path w="305434" h="360044">
                <a:moveTo>
                  <a:pt x="305219" y="164642"/>
                </a:moveTo>
                <a:lnTo>
                  <a:pt x="50152" y="164642"/>
                </a:lnTo>
                <a:lnTo>
                  <a:pt x="109715" y="360032"/>
                </a:lnTo>
                <a:lnTo>
                  <a:pt x="271119" y="360032"/>
                </a:lnTo>
                <a:lnTo>
                  <a:pt x="284393" y="357351"/>
                </a:lnTo>
                <a:lnTo>
                  <a:pt x="295232" y="350040"/>
                </a:lnTo>
                <a:lnTo>
                  <a:pt x="302539" y="339201"/>
                </a:lnTo>
                <a:lnTo>
                  <a:pt x="305219" y="325932"/>
                </a:lnTo>
                <a:lnTo>
                  <a:pt x="305219" y="164642"/>
                </a:lnTo>
                <a:close/>
              </a:path>
            </a:pathLst>
          </a:custGeom>
          <a:solidFill>
            <a:srgbClr val="6DC5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437939" y="1814601"/>
            <a:ext cx="215056" cy="67218"/>
          </a:xfrm>
          <a:custGeom>
            <a:avLst/>
            <a:gdLst/>
            <a:ahLst/>
            <a:cxnLst/>
            <a:rect l="l" t="t" r="r" b="b"/>
            <a:pathLst>
              <a:path w="281940" h="88264">
                <a:moveTo>
                  <a:pt x="281889" y="0"/>
                </a:moveTo>
                <a:lnTo>
                  <a:pt x="0" y="0"/>
                </a:lnTo>
                <a:lnTo>
                  <a:pt x="26809" y="88049"/>
                </a:lnTo>
                <a:lnTo>
                  <a:pt x="281889" y="88049"/>
                </a:lnTo>
                <a:lnTo>
                  <a:pt x="281889" y="0"/>
                </a:lnTo>
                <a:close/>
              </a:path>
            </a:pathLst>
          </a:custGeom>
          <a:solidFill>
            <a:srgbClr val="8585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909487" y="1879995"/>
            <a:ext cx="438346" cy="333671"/>
          </a:xfrm>
          <a:custGeom>
            <a:avLst/>
            <a:gdLst/>
            <a:ahLst/>
            <a:cxnLst/>
            <a:rect l="l" t="t" r="r" b="b"/>
            <a:pathLst>
              <a:path w="574675" h="438150">
                <a:moveTo>
                  <a:pt x="0" y="0"/>
                </a:moveTo>
                <a:lnTo>
                  <a:pt x="0" y="389496"/>
                </a:lnTo>
                <a:lnTo>
                  <a:pt x="3794" y="408318"/>
                </a:lnTo>
                <a:lnTo>
                  <a:pt x="14144" y="423686"/>
                </a:lnTo>
                <a:lnTo>
                  <a:pt x="29500" y="434046"/>
                </a:lnTo>
                <a:lnTo>
                  <a:pt x="48310" y="437845"/>
                </a:lnTo>
                <a:lnTo>
                  <a:pt x="525856" y="437845"/>
                </a:lnTo>
                <a:lnTo>
                  <a:pt x="569722" y="409834"/>
                </a:lnTo>
                <a:lnTo>
                  <a:pt x="574205" y="93802"/>
                </a:lnTo>
                <a:lnTo>
                  <a:pt x="570404" y="74980"/>
                </a:lnTo>
                <a:lnTo>
                  <a:pt x="560041" y="59612"/>
                </a:lnTo>
                <a:lnTo>
                  <a:pt x="544672" y="49251"/>
                </a:lnTo>
                <a:lnTo>
                  <a:pt x="525856" y="45453"/>
                </a:lnTo>
                <a:lnTo>
                  <a:pt x="45453" y="45453"/>
                </a:lnTo>
                <a:lnTo>
                  <a:pt x="27758" y="41882"/>
                </a:lnTo>
                <a:lnTo>
                  <a:pt x="13311" y="32142"/>
                </a:lnTo>
                <a:lnTo>
                  <a:pt x="3571" y="17694"/>
                </a:lnTo>
                <a:lnTo>
                  <a:pt x="0" y="0"/>
                </a:lnTo>
                <a:close/>
              </a:path>
            </a:pathLst>
          </a:custGeom>
          <a:solidFill>
            <a:srgbClr val="FB79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348102" y="2039822"/>
            <a:ext cx="165651" cy="0"/>
          </a:xfrm>
          <a:custGeom>
            <a:avLst/>
            <a:gdLst/>
            <a:ahLst/>
            <a:cxnLst/>
            <a:rect l="l" t="t" r="r" b="b"/>
            <a:pathLst>
              <a:path w="217170">
                <a:moveTo>
                  <a:pt x="0" y="0"/>
                </a:moveTo>
                <a:lnTo>
                  <a:pt x="216839" y="0"/>
                </a:lnTo>
              </a:path>
            </a:pathLst>
          </a:custGeom>
          <a:ln w="26238">
            <a:solidFill>
              <a:srgbClr val="77BB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246606" y="2034054"/>
            <a:ext cx="60041" cy="599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909480" y="1879998"/>
            <a:ext cx="37296" cy="333671"/>
          </a:xfrm>
          <a:custGeom>
            <a:avLst/>
            <a:gdLst/>
            <a:ahLst/>
            <a:cxnLst/>
            <a:rect l="l" t="t" r="r" b="b"/>
            <a:pathLst>
              <a:path w="48895" h="438150">
                <a:moveTo>
                  <a:pt x="0" y="0"/>
                </a:moveTo>
                <a:lnTo>
                  <a:pt x="0" y="389496"/>
                </a:lnTo>
                <a:lnTo>
                  <a:pt x="3794" y="408310"/>
                </a:lnTo>
                <a:lnTo>
                  <a:pt x="14146" y="423675"/>
                </a:lnTo>
                <a:lnTo>
                  <a:pt x="29505" y="434034"/>
                </a:lnTo>
                <a:lnTo>
                  <a:pt x="48323" y="437832"/>
                </a:lnTo>
                <a:lnTo>
                  <a:pt x="48323" y="45453"/>
                </a:lnTo>
                <a:lnTo>
                  <a:pt x="45453" y="45453"/>
                </a:lnTo>
                <a:lnTo>
                  <a:pt x="27764" y="41880"/>
                </a:lnTo>
                <a:lnTo>
                  <a:pt x="13315" y="32137"/>
                </a:lnTo>
                <a:lnTo>
                  <a:pt x="3573" y="17689"/>
                </a:lnTo>
                <a:lnTo>
                  <a:pt x="0" y="0"/>
                </a:lnTo>
                <a:close/>
              </a:path>
            </a:pathLst>
          </a:custGeom>
          <a:solidFill>
            <a:srgbClr val="E86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478346" y="4152824"/>
            <a:ext cx="1176410" cy="116755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880976" y="4427170"/>
            <a:ext cx="371504" cy="287731"/>
          </a:xfrm>
          <a:custGeom>
            <a:avLst/>
            <a:gdLst/>
            <a:ahLst/>
            <a:cxnLst/>
            <a:rect l="l" t="t" r="r" b="b"/>
            <a:pathLst>
              <a:path w="487045" h="377825">
                <a:moveTo>
                  <a:pt x="480009" y="0"/>
                </a:moveTo>
                <a:lnTo>
                  <a:pt x="6845" y="0"/>
                </a:lnTo>
                <a:lnTo>
                  <a:pt x="0" y="6807"/>
                </a:lnTo>
                <a:lnTo>
                  <a:pt x="0" y="287159"/>
                </a:lnTo>
                <a:lnTo>
                  <a:pt x="241985" y="377405"/>
                </a:lnTo>
                <a:lnTo>
                  <a:pt x="486816" y="287159"/>
                </a:lnTo>
                <a:lnTo>
                  <a:pt x="486816" y="6807"/>
                </a:lnTo>
                <a:lnTo>
                  <a:pt x="480009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880982" y="4427170"/>
            <a:ext cx="31483" cy="191015"/>
          </a:xfrm>
          <a:custGeom>
            <a:avLst/>
            <a:gdLst/>
            <a:ahLst/>
            <a:cxnLst/>
            <a:rect l="l" t="t" r="r" b="b"/>
            <a:pathLst>
              <a:path w="41275" h="250825">
                <a:moveTo>
                  <a:pt x="34378" y="221361"/>
                </a:moveTo>
                <a:lnTo>
                  <a:pt x="3149" y="221361"/>
                </a:lnTo>
                <a:lnTo>
                  <a:pt x="14881" y="223650"/>
                </a:lnTo>
                <a:lnTo>
                  <a:pt x="24607" y="229912"/>
                </a:lnTo>
                <a:lnTo>
                  <a:pt x="31412" y="239240"/>
                </a:lnTo>
                <a:lnTo>
                  <a:pt x="34378" y="250723"/>
                </a:lnTo>
                <a:lnTo>
                  <a:pt x="34378" y="221361"/>
                </a:lnTo>
                <a:close/>
              </a:path>
              <a:path w="41275" h="250825">
                <a:moveTo>
                  <a:pt x="41236" y="0"/>
                </a:moveTo>
                <a:lnTo>
                  <a:pt x="6845" y="0"/>
                </a:lnTo>
                <a:lnTo>
                  <a:pt x="0" y="6807"/>
                </a:lnTo>
                <a:lnTo>
                  <a:pt x="0" y="221500"/>
                </a:lnTo>
                <a:lnTo>
                  <a:pt x="1028" y="221399"/>
                </a:lnTo>
                <a:lnTo>
                  <a:pt x="2070" y="221361"/>
                </a:lnTo>
                <a:lnTo>
                  <a:pt x="34378" y="221361"/>
                </a:lnTo>
                <a:lnTo>
                  <a:pt x="34378" y="6807"/>
                </a:lnTo>
                <a:lnTo>
                  <a:pt x="41236" y="0"/>
                </a:lnTo>
                <a:close/>
              </a:path>
            </a:pathLst>
          </a:custGeom>
          <a:solidFill>
            <a:srgbClr val="B3B3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226691" y="4595741"/>
            <a:ext cx="47952" cy="66734"/>
          </a:xfrm>
          <a:custGeom>
            <a:avLst/>
            <a:gdLst/>
            <a:ahLst/>
            <a:cxnLst/>
            <a:rect l="l" t="t" r="r" b="b"/>
            <a:pathLst>
              <a:path w="62864" h="87629">
                <a:moveTo>
                  <a:pt x="32080" y="0"/>
                </a:moveTo>
                <a:lnTo>
                  <a:pt x="31318" y="0"/>
                </a:lnTo>
                <a:lnTo>
                  <a:pt x="19148" y="2467"/>
                </a:lnTo>
                <a:lnTo>
                  <a:pt x="9191" y="9188"/>
                </a:lnTo>
                <a:lnTo>
                  <a:pt x="2468" y="19138"/>
                </a:lnTo>
                <a:lnTo>
                  <a:pt x="0" y="31292"/>
                </a:lnTo>
                <a:lnTo>
                  <a:pt x="0" y="65811"/>
                </a:lnTo>
                <a:lnTo>
                  <a:pt x="35737" y="87033"/>
                </a:lnTo>
                <a:lnTo>
                  <a:pt x="62623" y="65811"/>
                </a:lnTo>
                <a:lnTo>
                  <a:pt x="62623" y="31292"/>
                </a:lnTo>
                <a:lnTo>
                  <a:pt x="60362" y="19639"/>
                </a:lnTo>
                <a:lnTo>
                  <a:pt x="54173" y="9959"/>
                </a:lnTo>
                <a:lnTo>
                  <a:pt x="44948" y="3142"/>
                </a:lnTo>
                <a:lnTo>
                  <a:pt x="33578" y="76"/>
                </a:lnTo>
                <a:lnTo>
                  <a:pt x="32080" y="0"/>
                </a:lnTo>
                <a:close/>
              </a:path>
            </a:pathLst>
          </a:custGeom>
          <a:solidFill>
            <a:srgbClr val="878A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859501" y="4595741"/>
            <a:ext cx="47952" cy="63833"/>
          </a:xfrm>
          <a:custGeom>
            <a:avLst/>
            <a:gdLst/>
            <a:ahLst/>
            <a:cxnLst/>
            <a:rect l="l" t="t" r="r" b="b"/>
            <a:pathLst>
              <a:path w="62864" h="83820">
                <a:moveTo>
                  <a:pt x="31318" y="0"/>
                </a:moveTo>
                <a:lnTo>
                  <a:pt x="30238" y="0"/>
                </a:lnTo>
                <a:lnTo>
                  <a:pt x="29197" y="38"/>
                </a:lnTo>
                <a:lnTo>
                  <a:pt x="0" y="31292"/>
                </a:lnTo>
                <a:lnTo>
                  <a:pt x="0" y="65811"/>
                </a:lnTo>
                <a:lnTo>
                  <a:pt x="32118" y="83489"/>
                </a:lnTo>
                <a:lnTo>
                  <a:pt x="62623" y="65811"/>
                </a:lnTo>
                <a:lnTo>
                  <a:pt x="62623" y="31292"/>
                </a:lnTo>
                <a:lnTo>
                  <a:pt x="60155" y="19138"/>
                </a:lnTo>
                <a:lnTo>
                  <a:pt x="53433" y="9188"/>
                </a:lnTo>
                <a:lnTo>
                  <a:pt x="43480" y="2467"/>
                </a:lnTo>
                <a:lnTo>
                  <a:pt x="31318" y="0"/>
                </a:lnTo>
                <a:close/>
              </a:path>
            </a:pathLst>
          </a:custGeom>
          <a:solidFill>
            <a:srgbClr val="878A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838582" y="4829712"/>
            <a:ext cx="454330" cy="83660"/>
          </a:xfrm>
          <a:custGeom>
            <a:avLst/>
            <a:gdLst/>
            <a:ahLst/>
            <a:cxnLst/>
            <a:rect l="l" t="t" r="r" b="b"/>
            <a:pathLst>
              <a:path w="595629" h="109854">
                <a:moveTo>
                  <a:pt x="295262" y="0"/>
                </a:moveTo>
                <a:lnTo>
                  <a:pt x="0" y="70954"/>
                </a:lnTo>
                <a:lnTo>
                  <a:pt x="0" y="103365"/>
                </a:lnTo>
                <a:lnTo>
                  <a:pt x="6375" y="109702"/>
                </a:lnTo>
                <a:lnTo>
                  <a:pt x="588746" y="109702"/>
                </a:lnTo>
                <a:lnTo>
                  <a:pt x="595134" y="103365"/>
                </a:lnTo>
                <a:lnTo>
                  <a:pt x="595134" y="70954"/>
                </a:lnTo>
                <a:lnTo>
                  <a:pt x="295262" y="0"/>
                </a:lnTo>
                <a:close/>
              </a:path>
            </a:pathLst>
          </a:custGeom>
          <a:solidFill>
            <a:srgbClr val="878A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809448" y="4645857"/>
            <a:ext cx="514875" cy="237922"/>
          </a:xfrm>
          <a:custGeom>
            <a:avLst/>
            <a:gdLst/>
            <a:ahLst/>
            <a:cxnLst/>
            <a:rect l="l" t="t" r="r" b="b"/>
            <a:pathLst>
              <a:path w="675004" h="312420">
                <a:moveTo>
                  <a:pt x="201282" y="0"/>
                </a:moveTo>
                <a:lnTo>
                  <a:pt x="38201" y="0"/>
                </a:lnTo>
                <a:lnTo>
                  <a:pt x="23370" y="3015"/>
                </a:lnTo>
                <a:lnTo>
                  <a:pt x="11223" y="11225"/>
                </a:lnTo>
                <a:lnTo>
                  <a:pt x="3015" y="23376"/>
                </a:lnTo>
                <a:lnTo>
                  <a:pt x="0" y="38214"/>
                </a:lnTo>
                <a:lnTo>
                  <a:pt x="0" y="274167"/>
                </a:lnTo>
                <a:lnTo>
                  <a:pt x="3015" y="289005"/>
                </a:lnTo>
                <a:lnTo>
                  <a:pt x="11223" y="301156"/>
                </a:lnTo>
                <a:lnTo>
                  <a:pt x="23370" y="309366"/>
                </a:lnTo>
                <a:lnTo>
                  <a:pt x="38201" y="312381"/>
                </a:lnTo>
                <a:lnTo>
                  <a:pt x="78473" y="312381"/>
                </a:lnTo>
                <a:lnTo>
                  <a:pt x="78473" y="291579"/>
                </a:lnTo>
                <a:lnTo>
                  <a:pt x="80118" y="283501"/>
                </a:lnTo>
                <a:lnTo>
                  <a:pt x="84593" y="276886"/>
                </a:lnTo>
                <a:lnTo>
                  <a:pt x="91208" y="272417"/>
                </a:lnTo>
                <a:lnTo>
                  <a:pt x="99275" y="270776"/>
                </a:lnTo>
                <a:lnTo>
                  <a:pt x="674408" y="270776"/>
                </a:lnTo>
                <a:lnTo>
                  <a:pt x="674408" y="38214"/>
                </a:lnTo>
                <a:lnTo>
                  <a:pt x="671994" y="26339"/>
                </a:lnTo>
                <a:lnTo>
                  <a:pt x="337210" y="26339"/>
                </a:lnTo>
                <a:lnTo>
                  <a:pt x="302548" y="22224"/>
                </a:lnTo>
                <a:lnTo>
                  <a:pt x="234315" y="4115"/>
                </a:lnTo>
                <a:lnTo>
                  <a:pt x="201282" y="0"/>
                </a:lnTo>
                <a:close/>
              </a:path>
              <a:path w="675004" h="312420">
                <a:moveTo>
                  <a:pt x="674408" y="270776"/>
                </a:moveTo>
                <a:lnTo>
                  <a:pt x="575094" y="270776"/>
                </a:lnTo>
                <a:lnTo>
                  <a:pt x="583177" y="272417"/>
                </a:lnTo>
                <a:lnTo>
                  <a:pt x="589791" y="276886"/>
                </a:lnTo>
                <a:lnTo>
                  <a:pt x="594257" y="283501"/>
                </a:lnTo>
                <a:lnTo>
                  <a:pt x="595896" y="291579"/>
                </a:lnTo>
                <a:lnTo>
                  <a:pt x="595896" y="312381"/>
                </a:lnTo>
                <a:lnTo>
                  <a:pt x="636181" y="312381"/>
                </a:lnTo>
                <a:lnTo>
                  <a:pt x="651026" y="309366"/>
                </a:lnTo>
                <a:lnTo>
                  <a:pt x="663181" y="301156"/>
                </a:lnTo>
                <a:lnTo>
                  <a:pt x="671392" y="289005"/>
                </a:lnTo>
                <a:lnTo>
                  <a:pt x="674408" y="274167"/>
                </a:lnTo>
                <a:lnTo>
                  <a:pt x="674408" y="270776"/>
                </a:lnTo>
                <a:close/>
              </a:path>
              <a:path w="675004" h="312420">
                <a:moveTo>
                  <a:pt x="636181" y="0"/>
                </a:moveTo>
                <a:lnTo>
                  <a:pt x="473087" y="0"/>
                </a:lnTo>
                <a:lnTo>
                  <a:pt x="440050" y="4115"/>
                </a:lnTo>
                <a:lnTo>
                  <a:pt x="371841" y="22224"/>
                </a:lnTo>
                <a:lnTo>
                  <a:pt x="337210" y="26339"/>
                </a:lnTo>
                <a:lnTo>
                  <a:pt x="671994" y="26339"/>
                </a:lnTo>
                <a:lnTo>
                  <a:pt x="671392" y="23376"/>
                </a:lnTo>
                <a:lnTo>
                  <a:pt x="663181" y="11225"/>
                </a:lnTo>
                <a:lnTo>
                  <a:pt x="651026" y="3015"/>
                </a:lnTo>
                <a:lnTo>
                  <a:pt x="636181" y="0"/>
                </a:lnTo>
                <a:close/>
              </a:path>
            </a:pathLst>
          </a:custGeom>
          <a:solidFill>
            <a:srgbClr val="606C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869305" y="4867906"/>
            <a:ext cx="394754" cy="0"/>
          </a:xfrm>
          <a:custGeom>
            <a:avLst/>
            <a:gdLst/>
            <a:ahLst/>
            <a:cxnLst/>
            <a:rect l="l" t="t" r="r" b="b"/>
            <a:pathLst>
              <a:path w="517525">
                <a:moveTo>
                  <a:pt x="0" y="0"/>
                </a:moveTo>
                <a:lnTo>
                  <a:pt x="517423" y="0"/>
                </a:lnTo>
              </a:path>
            </a:pathLst>
          </a:custGeom>
          <a:ln w="41592">
            <a:solidFill>
              <a:srgbClr val="2D3B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867979" y="4883747"/>
            <a:ext cx="395722" cy="51260"/>
          </a:xfrm>
          <a:custGeom>
            <a:avLst/>
            <a:gdLst/>
            <a:ahLst/>
            <a:cxnLst/>
            <a:rect l="l" t="t" r="r" b="b"/>
            <a:pathLst>
              <a:path w="518795" h="67310">
                <a:moveTo>
                  <a:pt x="503859" y="0"/>
                </a:moveTo>
                <a:lnTo>
                  <a:pt x="17043" y="0"/>
                </a:lnTo>
                <a:lnTo>
                  <a:pt x="2425" y="50787"/>
                </a:lnTo>
                <a:lnTo>
                  <a:pt x="0" y="59283"/>
                </a:lnTo>
                <a:lnTo>
                  <a:pt x="9004" y="66967"/>
                </a:lnTo>
                <a:lnTo>
                  <a:pt x="503859" y="66967"/>
                </a:lnTo>
                <a:lnTo>
                  <a:pt x="510015" y="65574"/>
                </a:lnTo>
                <a:lnTo>
                  <a:pt x="515462" y="61906"/>
                </a:lnTo>
                <a:lnTo>
                  <a:pt x="518759" y="56722"/>
                </a:lnTo>
                <a:lnTo>
                  <a:pt x="518464" y="50787"/>
                </a:lnTo>
                <a:lnTo>
                  <a:pt x="503859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212194" y="4700222"/>
            <a:ext cx="58123" cy="29015"/>
          </a:xfrm>
          <a:custGeom>
            <a:avLst/>
            <a:gdLst/>
            <a:ahLst/>
            <a:cxnLst/>
            <a:rect l="l" t="t" r="r" b="b"/>
            <a:pathLst>
              <a:path w="76200" h="38100">
                <a:moveTo>
                  <a:pt x="73482" y="0"/>
                </a:moveTo>
                <a:lnTo>
                  <a:pt x="2590" y="0"/>
                </a:lnTo>
                <a:lnTo>
                  <a:pt x="0" y="2565"/>
                </a:lnTo>
                <a:lnTo>
                  <a:pt x="0" y="35140"/>
                </a:lnTo>
                <a:lnTo>
                  <a:pt x="2590" y="37718"/>
                </a:lnTo>
                <a:lnTo>
                  <a:pt x="73482" y="37718"/>
                </a:lnTo>
                <a:lnTo>
                  <a:pt x="76060" y="35140"/>
                </a:lnTo>
                <a:lnTo>
                  <a:pt x="76047" y="2565"/>
                </a:lnTo>
                <a:lnTo>
                  <a:pt x="73482" y="0"/>
                </a:lnTo>
                <a:close/>
              </a:path>
            </a:pathLst>
          </a:custGeom>
          <a:solidFill>
            <a:srgbClr val="54CF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212197" y="4700222"/>
            <a:ext cx="19374" cy="29015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22047" y="0"/>
                </a:moveTo>
                <a:lnTo>
                  <a:pt x="2578" y="0"/>
                </a:lnTo>
                <a:lnTo>
                  <a:pt x="0" y="2565"/>
                </a:lnTo>
                <a:lnTo>
                  <a:pt x="0" y="35140"/>
                </a:lnTo>
                <a:lnTo>
                  <a:pt x="2578" y="37718"/>
                </a:lnTo>
                <a:lnTo>
                  <a:pt x="25158" y="37718"/>
                </a:lnTo>
                <a:lnTo>
                  <a:pt x="22047" y="37680"/>
                </a:lnTo>
                <a:lnTo>
                  <a:pt x="19469" y="35140"/>
                </a:lnTo>
                <a:lnTo>
                  <a:pt x="19481" y="2565"/>
                </a:lnTo>
                <a:lnTo>
                  <a:pt x="22047" y="0"/>
                </a:lnTo>
                <a:close/>
              </a:path>
            </a:pathLst>
          </a:custGeom>
          <a:solidFill>
            <a:srgbClr val="31A2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212194" y="4761671"/>
            <a:ext cx="58123" cy="29015"/>
          </a:xfrm>
          <a:custGeom>
            <a:avLst/>
            <a:gdLst/>
            <a:ahLst/>
            <a:cxnLst/>
            <a:rect l="l" t="t" r="r" b="b"/>
            <a:pathLst>
              <a:path w="76200" h="38100">
                <a:moveTo>
                  <a:pt x="73482" y="0"/>
                </a:moveTo>
                <a:lnTo>
                  <a:pt x="2590" y="0"/>
                </a:lnTo>
                <a:lnTo>
                  <a:pt x="0" y="2578"/>
                </a:lnTo>
                <a:lnTo>
                  <a:pt x="0" y="35140"/>
                </a:lnTo>
                <a:lnTo>
                  <a:pt x="2590" y="37719"/>
                </a:lnTo>
                <a:lnTo>
                  <a:pt x="73482" y="37719"/>
                </a:lnTo>
                <a:lnTo>
                  <a:pt x="76060" y="35140"/>
                </a:lnTo>
                <a:lnTo>
                  <a:pt x="76060" y="2578"/>
                </a:lnTo>
                <a:lnTo>
                  <a:pt x="73482" y="0"/>
                </a:lnTo>
                <a:close/>
              </a:path>
            </a:pathLst>
          </a:custGeom>
          <a:solidFill>
            <a:srgbClr val="ECCF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212197" y="4761671"/>
            <a:ext cx="19374" cy="29015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22047" y="0"/>
                </a:moveTo>
                <a:lnTo>
                  <a:pt x="2578" y="0"/>
                </a:lnTo>
                <a:lnTo>
                  <a:pt x="0" y="2578"/>
                </a:lnTo>
                <a:lnTo>
                  <a:pt x="0" y="35140"/>
                </a:lnTo>
                <a:lnTo>
                  <a:pt x="2578" y="37719"/>
                </a:lnTo>
                <a:lnTo>
                  <a:pt x="25158" y="37719"/>
                </a:lnTo>
                <a:lnTo>
                  <a:pt x="22047" y="37680"/>
                </a:lnTo>
                <a:lnTo>
                  <a:pt x="19507" y="35140"/>
                </a:lnTo>
                <a:lnTo>
                  <a:pt x="19469" y="2578"/>
                </a:lnTo>
                <a:lnTo>
                  <a:pt x="22047" y="0"/>
                </a:lnTo>
                <a:close/>
              </a:path>
            </a:pathLst>
          </a:custGeom>
          <a:solidFill>
            <a:srgbClr val="DB9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962987" y="4645858"/>
            <a:ext cx="207791" cy="31916"/>
          </a:xfrm>
          <a:custGeom>
            <a:avLst/>
            <a:gdLst/>
            <a:ahLst/>
            <a:cxnLst/>
            <a:rect l="l" t="t" r="r" b="b"/>
            <a:pathLst>
              <a:path w="272414" h="41910">
                <a:moveTo>
                  <a:pt x="271792" y="0"/>
                </a:moveTo>
                <a:lnTo>
                  <a:pt x="0" y="0"/>
                </a:lnTo>
                <a:lnTo>
                  <a:pt x="0" y="20802"/>
                </a:lnTo>
                <a:lnTo>
                  <a:pt x="1637" y="28867"/>
                </a:lnTo>
                <a:lnTo>
                  <a:pt x="6100" y="35479"/>
                </a:lnTo>
                <a:lnTo>
                  <a:pt x="12714" y="39949"/>
                </a:lnTo>
                <a:lnTo>
                  <a:pt x="20802" y="41592"/>
                </a:lnTo>
                <a:lnTo>
                  <a:pt x="250977" y="41592"/>
                </a:lnTo>
                <a:lnTo>
                  <a:pt x="259067" y="39949"/>
                </a:lnTo>
                <a:lnTo>
                  <a:pt x="265685" y="35479"/>
                </a:lnTo>
                <a:lnTo>
                  <a:pt x="270153" y="28867"/>
                </a:lnTo>
                <a:lnTo>
                  <a:pt x="271792" y="20802"/>
                </a:lnTo>
                <a:lnTo>
                  <a:pt x="271792" y="0"/>
                </a:lnTo>
                <a:close/>
              </a:path>
            </a:pathLst>
          </a:custGeom>
          <a:solidFill>
            <a:srgbClr val="B9DF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031199" y="4729757"/>
            <a:ext cx="65195" cy="650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867985" y="4883747"/>
            <a:ext cx="47467" cy="51260"/>
          </a:xfrm>
          <a:custGeom>
            <a:avLst/>
            <a:gdLst/>
            <a:ahLst/>
            <a:cxnLst/>
            <a:rect l="l" t="t" r="r" b="b"/>
            <a:pathLst>
              <a:path w="62229" h="67310">
                <a:moveTo>
                  <a:pt x="62191" y="0"/>
                </a:moveTo>
                <a:lnTo>
                  <a:pt x="17030" y="0"/>
                </a:lnTo>
                <a:lnTo>
                  <a:pt x="2412" y="50787"/>
                </a:lnTo>
                <a:lnTo>
                  <a:pt x="0" y="59283"/>
                </a:lnTo>
                <a:lnTo>
                  <a:pt x="8991" y="66967"/>
                </a:lnTo>
                <a:lnTo>
                  <a:pt x="54152" y="66967"/>
                </a:lnTo>
                <a:lnTo>
                  <a:pt x="45110" y="59283"/>
                </a:lnTo>
                <a:lnTo>
                  <a:pt x="47536" y="50787"/>
                </a:lnTo>
                <a:lnTo>
                  <a:pt x="62191" y="0"/>
                </a:lnTo>
                <a:close/>
              </a:path>
            </a:pathLst>
          </a:custGeom>
          <a:solidFill>
            <a:srgbClr val="B3B3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809453" y="4645857"/>
            <a:ext cx="66842" cy="237922"/>
          </a:xfrm>
          <a:custGeom>
            <a:avLst/>
            <a:gdLst/>
            <a:ahLst/>
            <a:cxnLst/>
            <a:rect l="l" t="t" r="r" b="b"/>
            <a:pathLst>
              <a:path w="87629" h="312420">
                <a:moveTo>
                  <a:pt x="87274" y="0"/>
                </a:moveTo>
                <a:lnTo>
                  <a:pt x="38188" y="0"/>
                </a:lnTo>
                <a:lnTo>
                  <a:pt x="23365" y="3015"/>
                </a:lnTo>
                <a:lnTo>
                  <a:pt x="11222" y="11225"/>
                </a:lnTo>
                <a:lnTo>
                  <a:pt x="3014" y="23376"/>
                </a:lnTo>
                <a:lnTo>
                  <a:pt x="0" y="38214"/>
                </a:lnTo>
                <a:lnTo>
                  <a:pt x="0" y="274167"/>
                </a:lnTo>
                <a:lnTo>
                  <a:pt x="3014" y="289005"/>
                </a:lnTo>
                <a:lnTo>
                  <a:pt x="11222" y="301156"/>
                </a:lnTo>
                <a:lnTo>
                  <a:pt x="23365" y="309366"/>
                </a:lnTo>
                <a:lnTo>
                  <a:pt x="38188" y="312381"/>
                </a:lnTo>
                <a:lnTo>
                  <a:pt x="78460" y="312381"/>
                </a:lnTo>
                <a:lnTo>
                  <a:pt x="78460" y="311340"/>
                </a:lnTo>
                <a:lnTo>
                  <a:pt x="66774" y="306375"/>
                </a:lnTo>
                <a:lnTo>
                  <a:pt x="57446" y="298002"/>
                </a:lnTo>
                <a:lnTo>
                  <a:pt x="51269" y="287005"/>
                </a:lnTo>
                <a:lnTo>
                  <a:pt x="49034" y="274167"/>
                </a:lnTo>
                <a:lnTo>
                  <a:pt x="49034" y="38214"/>
                </a:lnTo>
                <a:lnTo>
                  <a:pt x="52055" y="23376"/>
                </a:lnTo>
                <a:lnTo>
                  <a:pt x="60277" y="11225"/>
                </a:lnTo>
                <a:lnTo>
                  <a:pt x="72437" y="3015"/>
                </a:lnTo>
                <a:lnTo>
                  <a:pt x="87274" y="0"/>
                </a:lnTo>
                <a:close/>
              </a:path>
            </a:pathLst>
          </a:custGeom>
          <a:solidFill>
            <a:srgbClr val="3E4B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317210" y="4141218"/>
            <a:ext cx="1122939" cy="111417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648121" y="4417300"/>
            <a:ext cx="459658" cy="47875"/>
          </a:xfrm>
          <a:custGeom>
            <a:avLst/>
            <a:gdLst/>
            <a:ahLst/>
            <a:cxnLst/>
            <a:rect l="l" t="t" r="r" b="b"/>
            <a:pathLst>
              <a:path w="602615" h="62864">
                <a:moveTo>
                  <a:pt x="571093" y="0"/>
                </a:moveTo>
                <a:lnTo>
                  <a:pt x="31153" y="0"/>
                </a:lnTo>
                <a:lnTo>
                  <a:pt x="19057" y="2458"/>
                </a:lnTo>
                <a:lnTo>
                  <a:pt x="9151" y="9151"/>
                </a:lnTo>
                <a:lnTo>
                  <a:pt x="2458" y="19057"/>
                </a:lnTo>
                <a:lnTo>
                  <a:pt x="0" y="31153"/>
                </a:lnTo>
                <a:lnTo>
                  <a:pt x="2458" y="43246"/>
                </a:lnTo>
                <a:lnTo>
                  <a:pt x="9151" y="53147"/>
                </a:lnTo>
                <a:lnTo>
                  <a:pt x="19057" y="59837"/>
                </a:lnTo>
                <a:lnTo>
                  <a:pt x="31153" y="62293"/>
                </a:lnTo>
                <a:lnTo>
                  <a:pt x="31153" y="31153"/>
                </a:lnTo>
                <a:lnTo>
                  <a:pt x="602246" y="31153"/>
                </a:lnTo>
                <a:lnTo>
                  <a:pt x="599788" y="19057"/>
                </a:lnTo>
                <a:lnTo>
                  <a:pt x="593094" y="9151"/>
                </a:lnTo>
                <a:lnTo>
                  <a:pt x="583188" y="2458"/>
                </a:lnTo>
                <a:lnTo>
                  <a:pt x="571093" y="0"/>
                </a:lnTo>
                <a:close/>
              </a:path>
              <a:path w="602615" h="62864">
                <a:moveTo>
                  <a:pt x="602246" y="31153"/>
                </a:moveTo>
                <a:lnTo>
                  <a:pt x="571093" y="31153"/>
                </a:lnTo>
                <a:lnTo>
                  <a:pt x="571093" y="62293"/>
                </a:lnTo>
                <a:lnTo>
                  <a:pt x="583188" y="59837"/>
                </a:lnTo>
                <a:lnTo>
                  <a:pt x="593094" y="53147"/>
                </a:lnTo>
                <a:lnTo>
                  <a:pt x="599788" y="43246"/>
                </a:lnTo>
                <a:lnTo>
                  <a:pt x="602246" y="31153"/>
                </a:lnTo>
                <a:close/>
              </a:path>
            </a:pathLst>
          </a:custGeom>
          <a:solidFill>
            <a:srgbClr val="3C46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671884" y="4441027"/>
            <a:ext cx="412191" cy="427002"/>
          </a:xfrm>
          <a:custGeom>
            <a:avLst/>
            <a:gdLst/>
            <a:ahLst/>
            <a:cxnLst/>
            <a:rect l="l" t="t" r="r" b="b"/>
            <a:pathLst>
              <a:path w="540384" h="560704">
                <a:moveTo>
                  <a:pt x="145364" y="498411"/>
                </a:moveTo>
                <a:lnTo>
                  <a:pt x="20764" y="498411"/>
                </a:lnTo>
                <a:lnTo>
                  <a:pt x="83057" y="560704"/>
                </a:lnTo>
                <a:lnTo>
                  <a:pt x="145364" y="498411"/>
                </a:lnTo>
                <a:close/>
              </a:path>
              <a:path w="540384" h="560704">
                <a:moveTo>
                  <a:pt x="269963" y="498411"/>
                </a:moveTo>
                <a:lnTo>
                  <a:pt x="145364" y="498411"/>
                </a:lnTo>
                <a:lnTo>
                  <a:pt x="207670" y="560704"/>
                </a:lnTo>
                <a:lnTo>
                  <a:pt x="269963" y="498411"/>
                </a:lnTo>
                <a:close/>
              </a:path>
              <a:path w="540384" h="560704">
                <a:moveTo>
                  <a:pt x="394576" y="498411"/>
                </a:moveTo>
                <a:lnTo>
                  <a:pt x="269963" y="498411"/>
                </a:lnTo>
                <a:lnTo>
                  <a:pt x="332270" y="560704"/>
                </a:lnTo>
                <a:lnTo>
                  <a:pt x="394576" y="498411"/>
                </a:lnTo>
                <a:close/>
              </a:path>
              <a:path w="540384" h="560704">
                <a:moveTo>
                  <a:pt x="519175" y="498411"/>
                </a:moveTo>
                <a:lnTo>
                  <a:pt x="394576" y="498411"/>
                </a:lnTo>
                <a:lnTo>
                  <a:pt x="456869" y="560704"/>
                </a:lnTo>
                <a:lnTo>
                  <a:pt x="519175" y="498411"/>
                </a:lnTo>
                <a:close/>
              </a:path>
              <a:path w="540384" h="560704">
                <a:moveTo>
                  <a:pt x="539940" y="0"/>
                </a:moveTo>
                <a:lnTo>
                  <a:pt x="0" y="0"/>
                </a:lnTo>
                <a:lnTo>
                  <a:pt x="0" y="519175"/>
                </a:lnTo>
                <a:lnTo>
                  <a:pt x="20764" y="498411"/>
                </a:lnTo>
                <a:lnTo>
                  <a:pt x="539940" y="498411"/>
                </a:lnTo>
                <a:lnTo>
                  <a:pt x="539940" y="0"/>
                </a:lnTo>
                <a:close/>
              </a:path>
              <a:path w="540384" h="560704">
                <a:moveTo>
                  <a:pt x="539940" y="498411"/>
                </a:moveTo>
                <a:lnTo>
                  <a:pt x="519175" y="498411"/>
                </a:lnTo>
                <a:lnTo>
                  <a:pt x="539940" y="519175"/>
                </a:lnTo>
                <a:lnTo>
                  <a:pt x="539940" y="498411"/>
                </a:lnTo>
                <a:close/>
              </a:path>
            </a:pathLst>
          </a:custGeom>
          <a:solidFill>
            <a:srgbClr val="EFEC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861965" y="4725694"/>
            <a:ext cx="134652" cy="15958"/>
          </a:xfrm>
          <a:custGeom>
            <a:avLst/>
            <a:gdLst/>
            <a:ahLst/>
            <a:cxnLst/>
            <a:rect l="l" t="t" r="r" b="b"/>
            <a:pathLst>
              <a:path w="176529" h="20954">
                <a:moveTo>
                  <a:pt x="171869" y="0"/>
                </a:moveTo>
                <a:lnTo>
                  <a:pt x="4660" y="0"/>
                </a:lnTo>
                <a:lnTo>
                  <a:pt x="0" y="4635"/>
                </a:lnTo>
                <a:lnTo>
                  <a:pt x="0" y="16128"/>
                </a:lnTo>
                <a:lnTo>
                  <a:pt x="4660" y="20764"/>
                </a:lnTo>
                <a:lnTo>
                  <a:pt x="171869" y="20764"/>
                </a:lnTo>
                <a:lnTo>
                  <a:pt x="176517" y="16128"/>
                </a:lnTo>
                <a:lnTo>
                  <a:pt x="176517" y="4635"/>
                </a:lnTo>
                <a:lnTo>
                  <a:pt x="171869" y="0"/>
                </a:lnTo>
                <a:close/>
              </a:path>
            </a:pathLst>
          </a:custGeom>
          <a:solidFill>
            <a:srgbClr val="D3C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020379" y="4725065"/>
            <a:ext cx="15984" cy="16442"/>
          </a:xfrm>
          <a:custGeom>
            <a:avLst/>
            <a:gdLst/>
            <a:ahLst/>
            <a:cxnLst/>
            <a:rect l="l" t="t" r="r" b="b"/>
            <a:pathLst>
              <a:path w="20954" h="21589">
                <a:moveTo>
                  <a:pt x="13804" y="0"/>
                </a:moveTo>
                <a:lnTo>
                  <a:pt x="6946" y="0"/>
                </a:lnTo>
                <a:lnTo>
                  <a:pt x="2997" y="3848"/>
                </a:lnTo>
                <a:lnTo>
                  <a:pt x="1130" y="5803"/>
                </a:lnTo>
                <a:lnTo>
                  <a:pt x="0" y="8394"/>
                </a:lnTo>
                <a:lnTo>
                  <a:pt x="0" y="13919"/>
                </a:lnTo>
                <a:lnTo>
                  <a:pt x="1130" y="16611"/>
                </a:lnTo>
                <a:lnTo>
                  <a:pt x="2997" y="18592"/>
                </a:lnTo>
                <a:lnTo>
                  <a:pt x="4978" y="20446"/>
                </a:lnTo>
                <a:lnTo>
                  <a:pt x="7683" y="21589"/>
                </a:lnTo>
                <a:lnTo>
                  <a:pt x="13068" y="21589"/>
                </a:lnTo>
                <a:lnTo>
                  <a:pt x="15773" y="20446"/>
                </a:lnTo>
                <a:lnTo>
                  <a:pt x="17754" y="18592"/>
                </a:lnTo>
                <a:lnTo>
                  <a:pt x="19621" y="16611"/>
                </a:lnTo>
                <a:lnTo>
                  <a:pt x="20764" y="13919"/>
                </a:lnTo>
                <a:lnTo>
                  <a:pt x="20764" y="8394"/>
                </a:lnTo>
                <a:lnTo>
                  <a:pt x="19621" y="5803"/>
                </a:lnTo>
                <a:lnTo>
                  <a:pt x="17754" y="3848"/>
                </a:lnTo>
                <a:lnTo>
                  <a:pt x="13804" y="0"/>
                </a:lnTo>
                <a:close/>
              </a:path>
            </a:pathLst>
          </a:custGeom>
          <a:solidFill>
            <a:srgbClr val="D3C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901565" y="4614990"/>
            <a:ext cx="134652" cy="15958"/>
          </a:xfrm>
          <a:custGeom>
            <a:avLst/>
            <a:gdLst/>
            <a:ahLst/>
            <a:cxnLst/>
            <a:rect l="l" t="t" r="r" b="b"/>
            <a:pathLst>
              <a:path w="176529" h="20954">
                <a:moveTo>
                  <a:pt x="171869" y="0"/>
                </a:moveTo>
                <a:lnTo>
                  <a:pt x="4660" y="0"/>
                </a:lnTo>
                <a:lnTo>
                  <a:pt x="0" y="4635"/>
                </a:lnTo>
                <a:lnTo>
                  <a:pt x="0" y="16128"/>
                </a:lnTo>
                <a:lnTo>
                  <a:pt x="4660" y="20764"/>
                </a:lnTo>
                <a:lnTo>
                  <a:pt x="171869" y="20764"/>
                </a:lnTo>
                <a:lnTo>
                  <a:pt x="176529" y="16128"/>
                </a:lnTo>
                <a:lnTo>
                  <a:pt x="176529" y="4635"/>
                </a:lnTo>
                <a:lnTo>
                  <a:pt x="171869" y="0"/>
                </a:lnTo>
                <a:close/>
              </a:path>
            </a:pathLst>
          </a:custGeom>
          <a:solidFill>
            <a:srgbClr val="D3C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941167" y="4670337"/>
            <a:ext cx="95419" cy="15958"/>
          </a:xfrm>
          <a:custGeom>
            <a:avLst/>
            <a:gdLst/>
            <a:ahLst/>
            <a:cxnLst/>
            <a:rect l="l" t="t" r="r" b="b"/>
            <a:pathLst>
              <a:path w="125095" h="20954">
                <a:moveTo>
                  <a:pt x="119951" y="0"/>
                </a:moveTo>
                <a:lnTo>
                  <a:pt x="4660" y="0"/>
                </a:lnTo>
                <a:lnTo>
                  <a:pt x="0" y="4648"/>
                </a:lnTo>
                <a:lnTo>
                  <a:pt x="0" y="16141"/>
                </a:lnTo>
                <a:lnTo>
                  <a:pt x="4660" y="20777"/>
                </a:lnTo>
                <a:lnTo>
                  <a:pt x="119951" y="20777"/>
                </a:lnTo>
                <a:lnTo>
                  <a:pt x="124612" y="16141"/>
                </a:lnTo>
                <a:lnTo>
                  <a:pt x="124612" y="4648"/>
                </a:lnTo>
                <a:lnTo>
                  <a:pt x="119951" y="0"/>
                </a:lnTo>
                <a:close/>
              </a:path>
            </a:pathLst>
          </a:custGeom>
          <a:solidFill>
            <a:srgbClr val="D3C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861965" y="4670337"/>
            <a:ext cx="31968" cy="15958"/>
          </a:xfrm>
          <a:custGeom>
            <a:avLst/>
            <a:gdLst/>
            <a:ahLst/>
            <a:cxnLst/>
            <a:rect l="l" t="t" r="r" b="b"/>
            <a:pathLst>
              <a:path w="41909" h="20954">
                <a:moveTo>
                  <a:pt x="36880" y="0"/>
                </a:moveTo>
                <a:lnTo>
                  <a:pt x="4660" y="0"/>
                </a:lnTo>
                <a:lnTo>
                  <a:pt x="0" y="4648"/>
                </a:lnTo>
                <a:lnTo>
                  <a:pt x="0" y="16141"/>
                </a:lnTo>
                <a:lnTo>
                  <a:pt x="4660" y="20777"/>
                </a:lnTo>
                <a:lnTo>
                  <a:pt x="36880" y="20777"/>
                </a:lnTo>
                <a:lnTo>
                  <a:pt x="41528" y="16141"/>
                </a:lnTo>
                <a:lnTo>
                  <a:pt x="41528" y="4648"/>
                </a:lnTo>
                <a:lnTo>
                  <a:pt x="36880" y="0"/>
                </a:lnTo>
                <a:close/>
              </a:path>
            </a:pathLst>
          </a:custGeom>
          <a:solidFill>
            <a:srgbClr val="D3C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861965" y="4559633"/>
            <a:ext cx="134652" cy="15958"/>
          </a:xfrm>
          <a:custGeom>
            <a:avLst/>
            <a:gdLst/>
            <a:ahLst/>
            <a:cxnLst/>
            <a:rect l="l" t="t" r="r" b="b"/>
            <a:pathLst>
              <a:path w="176529" h="20954">
                <a:moveTo>
                  <a:pt x="171869" y="0"/>
                </a:moveTo>
                <a:lnTo>
                  <a:pt x="4660" y="0"/>
                </a:lnTo>
                <a:lnTo>
                  <a:pt x="0" y="4635"/>
                </a:lnTo>
                <a:lnTo>
                  <a:pt x="0" y="16129"/>
                </a:lnTo>
                <a:lnTo>
                  <a:pt x="4660" y="20777"/>
                </a:lnTo>
                <a:lnTo>
                  <a:pt x="171869" y="20777"/>
                </a:lnTo>
                <a:lnTo>
                  <a:pt x="176517" y="16129"/>
                </a:lnTo>
                <a:lnTo>
                  <a:pt x="176517" y="4635"/>
                </a:lnTo>
                <a:lnTo>
                  <a:pt x="171869" y="0"/>
                </a:lnTo>
                <a:close/>
              </a:path>
            </a:pathLst>
          </a:custGeom>
          <a:solidFill>
            <a:srgbClr val="D3C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020379" y="4559004"/>
            <a:ext cx="15984" cy="16925"/>
          </a:xfrm>
          <a:custGeom>
            <a:avLst/>
            <a:gdLst/>
            <a:ahLst/>
            <a:cxnLst/>
            <a:rect l="l" t="t" r="r" b="b"/>
            <a:pathLst>
              <a:path w="20954" h="22225">
                <a:moveTo>
                  <a:pt x="13906" y="0"/>
                </a:moveTo>
                <a:lnTo>
                  <a:pt x="6845" y="0"/>
                </a:lnTo>
                <a:lnTo>
                  <a:pt x="2997" y="3848"/>
                </a:lnTo>
                <a:lnTo>
                  <a:pt x="1130" y="5803"/>
                </a:lnTo>
                <a:lnTo>
                  <a:pt x="0" y="8407"/>
                </a:lnTo>
                <a:lnTo>
                  <a:pt x="0" y="13919"/>
                </a:lnTo>
                <a:lnTo>
                  <a:pt x="1130" y="16611"/>
                </a:lnTo>
                <a:lnTo>
                  <a:pt x="2997" y="18592"/>
                </a:lnTo>
                <a:lnTo>
                  <a:pt x="4978" y="20459"/>
                </a:lnTo>
                <a:lnTo>
                  <a:pt x="7683" y="21602"/>
                </a:lnTo>
                <a:lnTo>
                  <a:pt x="13182" y="21602"/>
                </a:lnTo>
                <a:lnTo>
                  <a:pt x="15773" y="20459"/>
                </a:lnTo>
                <a:lnTo>
                  <a:pt x="17754" y="18592"/>
                </a:lnTo>
                <a:lnTo>
                  <a:pt x="19621" y="16611"/>
                </a:lnTo>
                <a:lnTo>
                  <a:pt x="20764" y="13919"/>
                </a:lnTo>
                <a:lnTo>
                  <a:pt x="20716" y="8407"/>
                </a:lnTo>
                <a:lnTo>
                  <a:pt x="19621" y="5803"/>
                </a:lnTo>
                <a:lnTo>
                  <a:pt x="17754" y="3848"/>
                </a:lnTo>
                <a:lnTo>
                  <a:pt x="13906" y="0"/>
                </a:lnTo>
                <a:close/>
              </a:path>
            </a:pathLst>
          </a:custGeom>
          <a:solidFill>
            <a:srgbClr val="D3C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869893" y="4614360"/>
            <a:ext cx="15984" cy="16442"/>
          </a:xfrm>
          <a:custGeom>
            <a:avLst/>
            <a:gdLst/>
            <a:ahLst/>
            <a:cxnLst/>
            <a:rect l="l" t="t" r="r" b="b"/>
            <a:pathLst>
              <a:path w="20954" h="21589">
                <a:moveTo>
                  <a:pt x="13906" y="0"/>
                </a:moveTo>
                <a:lnTo>
                  <a:pt x="6946" y="0"/>
                </a:lnTo>
                <a:lnTo>
                  <a:pt x="3009" y="3848"/>
                </a:lnTo>
                <a:lnTo>
                  <a:pt x="1130" y="5803"/>
                </a:lnTo>
                <a:lnTo>
                  <a:pt x="0" y="8394"/>
                </a:lnTo>
                <a:lnTo>
                  <a:pt x="0" y="14008"/>
                </a:lnTo>
                <a:lnTo>
                  <a:pt x="1130" y="16598"/>
                </a:lnTo>
                <a:lnTo>
                  <a:pt x="3009" y="18580"/>
                </a:lnTo>
                <a:lnTo>
                  <a:pt x="4978" y="20446"/>
                </a:lnTo>
                <a:lnTo>
                  <a:pt x="7683" y="21589"/>
                </a:lnTo>
                <a:lnTo>
                  <a:pt x="13081" y="21589"/>
                </a:lnTo>
                <a:lnTo>
                  <a:pt x="15773" y="20446"/>
                </a:lnTo>
                <a:lnTo>
                  <a:pt x="17754" y="18580"/>
                </a:lnTo>
                <a:lnTo>
                  <a:pt x="19621" y="16598"/>
                </a:lnTo>
                <a:lnTo>
                  <a:pt x="20764" y="14008"/>
                </a:lnTo>
                <a:lnTo>
                  <a:pt x="20764" y="8394"/>
                </a:lnTo>
                <a:lnTo>
                  <a:pt x="19621" y="5803"/>
                </a:lnTo>
                <a:lnTo>
                  <a:pt x="17754" y="3848"/>
                </a:lnTo>
                <a:lnTo>
                  <a:pt x="13906" y="0"/>
                </a:lnTo>
                <a:close/>
              </a:path>
            </a:pathLst>
          </a:custGeom>
          <a:solidFill>
            <a:srgbClr val="D3C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909519" y="4669708"/>
            <a:ext cx="15984" cy="16925"/>
          </a:xfrm>
          <a:custGeom>
            <a:avLst/>
            <a:gdLst/>
            <a:ahLst/>
            <a:cxnLst/>
            <a:rect l="l" t="t" r="r" b="b"/>
            <a:pathLst>
              <a:path w="20954" h="22225">
                <a:moveTo>
                  <a:pt x="13876" y="0"/>
                </a:moveTo>
                <a:lnTo>
                  <a:pt x="6916" y="0"/>
                </a:lnTo>
                <a:lnTo>
                  <a:pt x="2966" y="3848"/>
                </a:lnTo>
                <a:lnTo>
                  <a:pt x="1099" y="5803"/>
                </a:lnTo>
                <a:lnTo>
                  <a:pt x="4" y="8407"/>
                </a:lnTo>
                <a:lnTo>
                  <a:pt x="0" y="14020"/>
                </a:lnTo>
                <a:lnTo>
                  <a:pt x="1099" y="16611"/>
                </a:lnTo>
                <a:lnTo>
                  <a:pt x="2966" y="18592"/>
                </a:lnTo>
                <a:lnTo>
                  <a:pt x="4947" y="20459"/>
                </a:lnTo>
                <a:lnTo>
                  <a:pt x="7640" y="21602"/>
                </a:lnTo>
                <a:lnTo>
                  <a:pt x="13037" y="21602"/>
                </a:lnTo>
                <a:lnTo>
                  <a:pt x="15742" y="20459"/>
                </a:lnTo>
                <a:lnTo>
                  <a:pt x="17724" y="18592"/>
                </a:lnTo>
                <a:lnTo>
                  <a:pt x="19591" y="16611"/>
                </a:lnTo>
                <a:lnTo>
                  <a:pt x="20721" y="14020"/>
                </a:lnTo>
                <a:lnTo>
                  <a:pt x="20721" y="8407"/>
                </a:lnTo>
                <a:lnTo>
                  <a:pt x="19591" y="5714"/>
                </a:lnTo>
                <a:lnTo>
                  <a:pt x="13876" y="0"/>
                </a:lnTo>
                <a:close/>
              </a:path>
            </a:pathLst>
          </a:custGeom>
          <a:solidFill>
            <a:srgbClr val="D3C3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727325" y="4559635"/>
            <a:ext cx="79202" cy="15816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687727" y="4487836"/>
            <a:ext cx="15984" cy="16925"/>
          </a:xfrm>
          <a:custGeom>
            <a:avLst/>
            <a:gdLst/>
            <a:ahLst/>
            <a:cxnLst/>
            <a:rect l="l" t="t" r="r" b="b"/>
            <a:pathLst>
              <a:path w="20954" h="22225">
                <a:moveTo>
                  <a:pt x="13906" y="0"/>
                </a:moveTo>
                <a:lnTo>
                  <a:pt x="6946" y="0"/>
                </a:lnTo>
                <a:lnTo>
                  <a:pt x="2997" y="3848"/>
                </a:lnTo>
                <a:lnTo>
                  <a:pt x="1130" y="5803"/>
                </a:lnTo>
                <a:lnTo>
                  <a:pt x="0" y="8521"/>
                </a:lnTo>
                <a:lnTo>
                  <a:pt x="0" y="13919"/>
                </a:lnTo>
                <a:lnTo>
                  <a:pt x="1130" y="16611"/>
                </a:lnTo>
                <a:lnTo>
                  <a:pt x="2997" y="18592"/>
                </a:lnTo>
                <a:lnTo>
                  <a:pt x="4978" y="20459"/>
                </a:lnTo>
                <a:lnTo>
                  <a:pt x="7683" y="21602"/>
                </a:lnTo>
                <a:lnTo>
                  <a:pt x="13068" y="21602"/>
                </a:lnTo>
                <a:lnTo>
                  <a:pt x="15773" y="20459"/>
                </a:lnTo>
                <a:lnTo>
                  <a:pt x="17754" y="18592"/>
                </a:lnTo>
                <a:lnTo>
                  <a:pt x="19621" y="16611"/>
                </a:lnTo>
                <a:lnTo>
                  <a:pt x="20764" y="13919"/>
                </a:lnTo>
                <a:lnTo>
                  <a:pt x="20764" y="8521"/>
                </a:lnTo>
                <a:lnTo>
                  <a:pt x="19621" y="5803"/>
                </a:lnTo>
                <a:lnTo>
                  <a:pt x="17754" y="3848"/>
                </a:lnTo>
                <a:lnTo>
                  <a:pt x="13906" y="0"/>
                </a:lnTo>
                <a:close/>
              </a:path>
            </a:pathLst>
          </a:custGeom>
          <a:solidFill>
            <a:srgbClr val="A4A4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718056" y="4488472"/>
            <a:ext cx="319678" cy="15958"/>
          </a:xfrm>
          <a:custGeom>
            <a:avLst/>
            <a:gdLst/>
            <a:ahLst/>
            <a:cxnLst/>
            <a:rect l="l" t="t" r="r" b="b"/>
            <a:pathLst>
              <a:path w="419100" h="20954">
                <a:moveTo>
                  <a:pt x="16192" y="0"/>
                </a:moveTo>
                <a:lnTo>
                  <a:pt x="4673" y="0"/>
                </a:lnTo>
                <a:lnTo>
                  <a:pt x="0" y="4673"/>
                </a:lnTo>
                <a:lnTo>
                  <a:pt x="0" y="16090"/>
                </a:lnTo>
                <a:lnTo>
                  <a:pt x="4673" y="20764"/>
                </a:lnTo>
                <a:lnTo>
                  <a:pt x="16192" y="20764"/>
                </a:lnTo>
                <a:lnTo>
                  <a:pt x="20764" y="16090"/>
                </a:lnTo>
                <a:lnTo>
                  <a:pt x="20764" y="4673"/>
                </a:lnTo>
                <a:lnTo>
                  <a:pt x="16192" y="0"/>
                </a:lnTo>
                <a:close/>
              </a:path>
              <a:path w="419100" h="20954">
                <a:moveTo>
                  <a:pt x="55968" y="0"/>
                </a:moveTo>
                <a:lnTo>
                  <a:pt x="44437" y="0"/>
                </a:lnTo>
                <a:lnTo>
                  <a:pt x="39878" y="4673"/>
                </a:lnTo>
                <a:lnTo>
                  <a:pt x="39878" y="16090"/>
                </a:lnTo>
                <a:lnTo>
                  <a:pt x="44437" y="20764"/>
                </a:lnTo>
                <a:lnTo>
                  <a:pt x="55968" y="20764"/>
                </a:lnTo>
                <a:lnTo>
                  <a:pt x="60642" y="16090"/>
                </a:lnTo>
                <a:lnTo>
                  <a:pt x="60642" y="4673"/>
                </a:lnTo>
                <a:lnTo>
                  <a:pt x="55968" y="0"/>
                </a:lnTo>
                <a:close/>
              </a:path>
              <a:path w="419100" h="20954">
                <a:moveTo>
                  <a:pt x="95732" y="0"/>
                </a:moveTo>
                <a:lnTo>
                  <a:pt x="84315" y="0"/>
                </a:lnTo>
                <a:lnTo>
                  <a:pt x="79641" y="4673"/>
                </a:lnTo>
                <a:lnTo>
                  <a:pt x="79641" y="16090"/>
                </a:lnTo>
                <a:lnTo>
                  <a:pt x="84315" y="20764"/>
                </a:lnTo>
                <a:lnTo>
                  <a:pt x="95732" y="20764"/>
                </a:lnTo>
                <a:lnTo>
                  <a:pt x="100406" y="16090"/>
                </a:lnTo>
                <a:lnTo>
                  <a:pt x="100406" y="4673"/>
                </a:lnTo>
                <a:lnTo>
                  <a:pt x="95732" y="0"/>
                </a:lnTo>
                <a:close/>
              </a:path>
              <a:path w="419100" h="20954">
                <a:moveTo>
                  <a:pt x="135610" y="0"/>
                </a:moveTo>
                <a:lnTo>
                  <a:pt x="124079" y="0"/>
                </a:lnTo>
                <a:lnTo>
                  <a:pt x="119405" y="4673"/>
                </a:lnTo>
                <a:lnTo>
                  <a:pt x="119405" y="16090"/>
                </a:lnTo>
                <a:lnTo>
                  <a:pt x="124079" y="20764"/>
                </a:lnTo>
                <a:lnTo>
                  <a:pt x="135610" y="20764"/>
                </a:lnTo>
                <a:lnTo>
                  <a:pt x="140182" y="16090"/>
                </a:lnTo>
                <a:lnTo>
                  <a:pt x="140182" y="4673"/>
                </a:lnTo>
                <a:lnTo>
                  <a:pt x="135610" y="0"/>
                </a:lnTo>
                <a:close/>
              </a:path>
              <a:path w="419100" h="20954">
                <a:moveTo>
                  <a:pt x="175374" y="0"/>
                </a:moveTo>
                <a:lnTo>
                  <a:pt x="163855" y="0"/>
                </a:lnTo>
                <a:lnTo>
                  <a:pt x="159283" y="4673"/>
                </a:lnTo>
                <a:lnTo>
                  <a:pt x="159283" y="16090"/>
                </a:lnTo>
                <a:lnTo>
                  <a:pt x="163855" y="20764"/>
                </a:lnTo>
                <a:lnTo>
                  <a:pt x="175374" y="20764"/>
                </a:lnTo>
                <a:lnTo>
                  <a:pt x="180047" y="16090"/>
                </a:lnTo>
                <a:lnTo>
                  <a:pt x="180047" y="4673"/>
                </a:lnTo>
                <a:lnTo>
                  <a:pt x="175374" y="0"/>
                </a:lnTo>
                <a:close/>
              </a:path>
              <a:path w="419100" h="20954">
                <a:moveTo>
                  <a:pt x="215138" y="0"/>
                </a:moveTo>
                <a:lnTo>
                  <a:pt x="203733" y="0"/>
                </a:lnTo>
                <a:lnTo>
                  <a:pt x="199047" y="4673"/>
                </a:lnTo>
                <a:lnTo>
                  <a:pt x="199047" y="16090"/>
                </a:lnTo>
                <a:lnTo>
                  <a:pt x="203733" y="20764"/>
                </a:lnTo>
                <a:lnTo>
                  <a:pt x="215138" y="20764"/>
                </a:lnTo>
                <a:lnTo>
                  <a:pt x="219824" y="16090"/>
                </a:lnTo>
                <a:lnTo>
                  <a:pt x="219824" y="4673"/>
                </a:lnTo>
                <a:lnTo>
                  <a:pt x="215138" y="0"/>
                </a:lnTo>
                <a:close/>
              </a:path>
              <a:path w="419100" h="20954">
                <a:moveTo>
                  <a:pt x="255015" y="0"/>
                </a:moveTo>
                <a:lnTo>
                  <a:pt x="243497" y="0"/>
                </a:lnTo>
                <a:lnTo>
                  <a:pt x="238823" y="4673"/>
                </a:lnTo>
                <a:lnTo>
                  <a:pt x="238823" y="16090"/>
                </a:lnTo>
                <a:lnTo>
                  <a:pt x="243497" y="20764"/>
                </a:lnTo>
                <a:lnTo>
                  <a:pt x="255015" y="20764"/>
                </a:lnTo>
                <a:lnTo>
                  <a:pt x="259588" y="16090"/>
                </a:lnTo>
                <a:lnTo>
                  <a:pt x="259588" y="4673"/>
                </a:lnTo>
                <a:lnTo>
                  <a:pt x="255015" y="0"/>
                </a:lnTo>
                <a:close/>
              </a:path>
              <a:path w="419100" h="20954">
                <a:moveTo>
                  <a:pt x="294779" y="0"/>
                </a:moveTo>
                <a:lnTo>
                  <a:pt x="283260" y="0"/>
                </a:lnTo>
                <a:lnTo>
                  <a:pt x="278688" y="4673"/>
                </a:lnTo>
                <a:lnTo>
                  <a:pt x="278688" y="16090"/>
                </a:lnTo>
                <a:lnTo>
                  <a:pt x="283260" y="20764"/>
                </a:lnTo>
                <a:lnTo>
                  <a:pt x="294779" y="20764"/>
                </a:lnTo>
                <a:lnTo>
                  <a:pt x="299466" y="16090"/>
                </a:lnTo>
                <a:lnTo>
                  <a:pt x="299466" y="4673"/>
                </a:lnTo>
                <a:lnTo>
                  <a:pt x="294779" y="0"/>
                </a:lnTo>
                <a:close/>
              </a:path>
              <a:path w="419100" h="20954">
                <a:moveTo>
                  <a:pt x="334556" y="0"/>
                </a:moveTo>
                <a:lnTo>
                  <a:pt x="323138" y="0"/>
                </a:lnTo>
                <a:lnTo>
                  <a:pt x="318465" y="4673"/>
                </a:lnTo>
                <a:lnTo>
                  <a:pt x="318465" y="16090"/>
                </a:lnTo>
                <a:lnTo>
                  <a:pt x="323138" y="20764"/>
                </a:lnTo>
                <a:lnTo>
                  <a:pt x="334556" y="20764"/>
                </a:lnTo>
                <a:lnTo>
                  <a:pt x="339229" y="16090"/>
                </a:lnTo>
                <a:lnTo>
                  <a:pt x="339229" y="4673"/>
                </a:lnTo>
                <a:lnTo>
                  <a:pt x="334556" y="0"/>
                </a:lnTo>
                <a:close/>
              </a:path>
              <a:path w="419100" h="20954">
                <a:moveTo>
                  <a:pt x="374434" y="0"/>
                </a:moveTo>
                <a:lnTo>
                  <a:pt x="362902" y="0"/>
                </a:lnTo>
                <a:lnTo>
                  <a:pt x="358228" y="4673"/>
                </a:lnTo>
                <a:lnTo>
                  <a:pt x="358228" y="16090"/>
                </a:lnTo>
                <a:lnTo>
                  <a:pt x="362902" y="20764"/>
                </a:lnTo>
                <a:lnTo>
                  <a:pt x="374434" y="20764"/>
                </a:lnTo>
                <a:lnTo>
                  <a:pt x="378993" y="16090"/>
                </a:lnTo>
                <a:lnTo>
                  <a:pt x="378993" y="4673"/>
                </a:lnTo>
                <a:lnTo>
                  <a:pt x="374434" y="0"/>
                </a:lnTo>
                <a:close/>
              </a:path>
              <a:path w="419100" h="20954">
                <a:moveTo>
                  <a:pt x="414197" y="0"/>
                </a:moveTo>
                <a:lnTo>
                  <a:pt x="402678" y="0"/>
                </a:lnTo>
                <a:lnTo>
                  <a:pt x="398106" y="4673"/>
                </a:lnTo>
                <a:lnTo>
                  <a:pt x="398106" y="16090"/>
                </a:lnTo>
                <a:lnTo>
                  <a:pt x="402678" y="20764"/>
                </a:lnTo>
                <a:lnTo>
                  <a:pt x="414197" y="20764"/>
                </a:lnTo>
                <a:lnTo>
                  <a:pt x="418871" y="16090"/>
                </a:lnTo>
                <a:lnTo>
                  <a:pt x="418871" y="4673"/>
                </a:lnTo>
                <a:lnTo>
                  <a:pt x="414197" y="0"/>
                </a:lnTo>
                <a:close/>
              </a:path>
            </a:pathLst>
          </a:custGeom>
          <a:solidFill>
            <a:srgbClr val="A4A4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052051" y="4487836"/>
            <a:ext cx="15984" cy="16925"/>
          </a:xfrm>
          <a:custGeom>
            <a:avLst/>
            <a:gdLst/>
            <a:ahLst/>
            <a:cxnLst/>
            <a:rect l="l" t="t" r="r" b="b"/>
            <a:pathLst>
              <a:path w="20954" h="22225">
                <a:moveTo>
                  <a:pt x="13817" y="0"/>
                </a:moveTo>
                <a:lnTo>
                  <a:pt x="6756" y="0"/>
                </a:lnTo>
                <a:lnTo>
                  <a:pt x="3009" y="3848"/>
                </a:lnTo>
                <a:lnTo>
                  <a:pt x="1142" y="5803"/>
                </a:lnTo>
                <a:lnTo>
                  <a:pt x="0" y="8521"/>
                </a:lnTo>
                <a:lnTo>
                  <a:pt x="0" y="13919"/>
                </a:lnTo>
                <a:lnTo>
                  <a:pt x="1142" y="16611"/>
                </a:lnTo>
                <a:lnTo>
                  <a:pt x="4991" y="20459"/>
                </a:lnTo>
                <a:lnTo>
                  <a:pt x="7581" y="21602"/>
                </a:lnTo>
                <a:lnTo>
                  <a:pt x="13080" y="21602"/>
                </a:lnTo>
                <a:lnTo>
                  <a:pt x="15786" y="20459"/>
                </a:lnTo>
                <a:lnTo>
                  <a:pt x="17767" y="18592"/>
                </a:lnTo>
                <a:lnTo>
                  <a:pt x="19634" y="16611"/>
                </a:lnTo>
                <a:lnTo>
                  <a:pt x="20764" y="13919"/>
                </a:lnTo>
                <a:lnTo>
                  <a:pt x="20764" y="8521"/>
                </a:lnTo>
                <a:lnTo>
                  <a:pt x="19634" y="5803"/>
                </a:lnTo>
                <a:lnTo>
                  <a:pt x="17767" y="3848"/>
                </a:lnTo>
                <a:lnTo>
                  <a:pt x="13817" y="0"/>
                </a:lnTo>
                <a:close/>
              </a:path>
            </a:pathLst>
          </a:custGeom>
          <a:solidFill>
            <a:srgbClr val="A4A4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 txBox="1"/>
          <p:nvPr/>
        </p:nvSpPr>
        <p:spPr>
          <a:xfrm>
            <a:off x="8375828" y="2261846"/>
            <a:ext cx="511484" cy="213259"/>
          </a:xfrm>
          <a:prstGeom prst="rect">
            <a:avLst/>
          </a:prstGeom>
        </p:spPr>
        <p:txBody>
          <a:bodyPr vert="horz" wrap="square" lIns="0" tIns="11617" rIns="0" bIns="0" rtlCol="0">
            <a:spAutoFit/>
          </a:bodyPr>
          <a:lstStyle/>
          <a:p>
            <a:pPr marL="9681">
              <a:spcBef>
                <a:spcPts val="91"/>
              </a:spcBef>
              <a:tabLst>
                <a:tab pos="160708" algn="l"/>
              </a:tabLst>
            </a:pPr>
            <a:r>
              <a:rPr sz="1300" b="1" u="dbl" strike="dblStrike" spc="4" dirty="0">
                <a:solidFill>
                  <a:srgbClr val="FFFFFF"/>
                </a:solidFill>
                <a:uFill>
                  <a:solidFill>
                    <a:srgbClr val="E0E0E0"/>
                  </a:solidFill>
                </a:uFill>
                <a:latin typeface="Gotham Pro"/>
                <a:cs typeface="Gotham Pro"/>
              </a:rPr>
              <a:t> 	</a:t>
            </a:r>
            <a:r>
              <a:rPr sz="1300" b="1" u="dbl" strike="sngStrike" spc="8" dirty="0">
                <a:solidFill>
                  <a:srgbClr val="FFFFFF"/>
                </a:solidFill>
                <a:uFill>
                  <a:solidFill>
                    <a:srgbClr val="E0E0E0"/>
                  </a:solidFill>
                </a:uFill>
                <a:latin typeface="Gotham Pro"/>
                <a:cs typeface="Gotham Pro"/>
              </a:rPr>
              <a:t>PD</a:t>
            </a:r>
            <a:r>
              <a:rPr sz="1300" b="1" spc="8" dirty="0">
                <a:solidFill>
                  <a:srgbClr val="FFFFFF"/>
                </a:solidFill>
                <a:latin typeface="Gotham Pro"/>
                <a:cs typeface="Gotham Pro"/>
              </a:rPr>
              <a:t>F</a:t>
            </a:r>
            <a:endParaRPr sz="1300" dirty="0">
              <a:latin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192628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5108" y="311353"/>
            <a:ext cx="4776314" cy="2225767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 indent="345619">
              <a:lnSpc>
                <a:spcPct val="119700"/>
              </a:lnSpc>
              <a:spcBef>
                <a:spcPts val="76"/>
              </a:spcBef>
            </a:pPr>
            <a:r>
              <a:rPr lang="ru-RU" sz="2400" spc="-19" dirty="0" smtClean="0"/>
              <a:t>Проведен открытый опрос общественности для сбора мнений о Суперсервисе </a:t>
            </a:r>
            <a:br>
              <a:rPr lang="ru-RU" sz="2400" spc="-19" dirty="0" smtClean="0"/>
            </a:br>
            <a:r>
              <a:rPr lang="ru-RU" sz="2400" spc="-19" dirty="0" smtClean="0"/>
              <a:t>Минобрнауки России «Поступление в вуз онлайн»</a:t>
            </a:r>
            <a:endParaRPr sz="24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D40A8D1-CBB9-3C46-968B-2631E7DC7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3" y="351207"/>
            <a:ext cx="412550" cy="4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7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1" y="11522"/>
            <a:ext cx="3697076" cy="5747941"/>
            <a:chOff x="1" y="11508"/>
            <a:chExt cx="3697076" cy="5747941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73261" y="5474806"/>
              <a:ext cx="252381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5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Суперсервис «Поступление в вуз онлайн»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" y="11508"/>
              <a:ext cx="871538" cy="5747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bject 4"/>
          <p:cNvSpPr txBox="1"/>
          <p:nvPr/>
        </p:nvSpPr>
        <p:spPr>
          <a:xfrm>
            <a:off x="3714279" y="420563"/>
            <a:ext cx="3322711" cy="298590"/>
          </a:xfrm>
          <a:prstGeom prst="rect">
            <a:avLst/>
          </a:prstGeom>
        </p:spPr>
        <p:txBody>
          <a:bodyPr vert="horz" wrap="square" lIns="0" tIns="9190" rIns="0" bIns="0" rtlCol="0">
            <a:spAutoFit/>
          </a:bodyPr>
          <a:lstStyle/>
          <a:p>
            <a:pPr marL="9667" marR="3872" lvl="0" indent="0" algn="ctr" defTabSz="913232" rtl="0" eaLnBrk="1" fontAlgn="auto" latinLnBrk="0" hangingPunct="1">
              <a:lnSpc>
                <a:spcPct val="119800"/>
              </a:lnSpc>
              <a:spcBef>
                <a:spcPts val="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Цель опроса</a:t>
            </a:r>
            <a:endParaRPr kumimoji="0" sz="1700" b="1" i="0" u="none" strike="noStrike" kern="1200" cap="none" spc="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DD40A8D1-CBB9-3C46-968B-2631E7DC7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3" y="351207"/>
            <a:ext cx="412550" cy="437303"/>
          </a:xfrm>
          <a:prstGeom prst="rect">
            <a:avLst/>
          </a:prstGeom>
        </p:spPr>
      </p:pic>
      <p:sp>
        <p:nvSpPr>
          <p:cNvPr id="36" name="Oval 15"/>
          <p:cNvSpPr/>
          <p:nvPr/>
        </p:nvSpPr>
        <p:spPr>
          <a:xfrm>
            <a:off x="1094506" y="1020414"/>
            <a:ext cx="609223" cy="609223"/>
          </a:xfrm>
          <a:prstGeom prst="ellipse">
            <a:avLst/>
          </a:prstGeom>
          <a:solidFill>
            <a:srgbClr val="EF5757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7" name="Donut 24"/>
          <p:cNvSpPr/>
          <p:nvPr/>
        </p:nvSpPr>
        <p:spPr>
          <a:xfrm>
            <a:off x="1227443" y="1151953"/>
            <a:ext cx="343349" cy="346144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1910575" y="1052972"/>
            <a:ext cx="811808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Сбор мнений и получение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обратной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связи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(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видеофиксация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) об эмоциональном восприятии идеологии Суперсервиса</a:t>
            </a:r>
          </a:p>
          <a:p>
            <a:pPr marL="342900" marR="0" lvl="0" indent="-34290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Candara" charset="0"/>
              <a:cs typeface="Candara" charset="0"/>
            </a:endParaRPr>
          </a:p>
          <a:p>
            <a:pPr marL="342900" marR="0" lvl="0" indent="-34290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Оценка полноты и комплексности функционала Суперсервиса</a:t>
            </a:r>
          </a:p>
          <a:p>
            <a:pPr marL="342900" marR="0" lvl="0" indent="-34290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Candara" charset="0"/>
              <a:cs typeface="Candara" charset="0"/>
            </a:endParaRPr>
          </a:p>
          <a:p>
            <a:pPr marL="342900" marR="0" lvl="0" indent="-34290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Сбор мнений: позитивных и критических (особая ценность), обсуждение альтернатив по критическим мнениям</a:t>
            </a:r>
          </a:p>
          <a:p>
            <a:pPr marL="342900" marR="0" lvl="0" indent="-34290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Candara" charset="0"/>
              <a:cs typeface="Candara" charset="0"/>
            </a:endParaRPr>
          </a:p>
          <a:p>
            <a:pPr marL="342900" marR="0" lvl="0" indent="-34290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Акцентирование внимания на вопросы, по которым есть развилки (как Вам было 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бы удобнее?)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Candara" charset="0"/>
              <a:cs typeface="Candara" charset="0"/>
            </a:endParaRPr>
          </a:p>
          <a:p>
            <a:pPr marL="342900" marR="0" lvl="0" indent="-34290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Candara" charset="0"/>
              <a:cs typeface="Candara" charset="0"/>
            </a:endParaRPr>
          </a:p>
          <a:p>
            <a:pPr marL="342900" marR="0" lvl="0" indent="-34290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Определение перспективных компонентов для внедрения (что важно получить на старте?)</a:t>
            </a:r>
          </a:p>
          <a:p>
            <a:pPr marL="342900" marR="0" lvl="0" indent="-34290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Candara" charset="0"/>
              <a:cs typeface="Candara" charset="0"/>
            </a:endParaRPr>
          </a:p>
          <a:p>
            <a:pPr marL="342900" marR="0" lvl="0" indent="-34290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Определение уровня доверия и востребованности</a:t>
            </a:r>
          </a:p>
        </p:txBody>
      </p:sp>
    </p:spTree>
    <p:extLst>
      <p:ext uri="{BB962C8B-B14F-4D97-AF65-F5344CB8AC3E}">
        <p14:creationId xmlns:p14="http://schemas.microsoft.com/office/powerpoint/2010/main" val="2057936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дзаголовок 2"/>
          <p:cNvSpPr txBox="1">
            <a:spLocks/>
          </p:cNvSpPr>
          <p:nvPr/>
        </p:nvSpPr>
        <p:spPr>
          <a:xfrm>
            <a:off x="871552" y="502595"/>
            <a:ext cx="9367837" cy="483911"/>
          </a:xfrm>
          <a:prstGeom prst="rect">
            <a:avLst/>
          </a:prstGeom>
        </p:spPr>
        <p:txBody>
          <a:bodyPr vert="horz" lIns="91327" tIns="45663" rIns="91327" bIns="45663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700" b="1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Что сделано</a:t>
            </a:r>
            <a:endParaRPr kumimoji="0" lang="ru-RU" sz="1700" b="1" i="0" u="none" strike="noStrike" kern="1200" cap="none" spc="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" y="11522"/>
            <a:ext cx="3697076" cy="5747941"/>
            <a:chOff x="1" y="11508"/>
            <a:chExt cx="3697076" cy="5747941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73261" y="5474806"/>
              <a:ext cx="252381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5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Суперсервис «Поступление в вуз онлайн»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" y="11508"/>
              <a:ext cx="871538" cy="5747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44220349-0674-B049-A948-829E8D4B31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3" y="351207"/>
            <a:ext cx="412550" cy="437303"/>
          </a:xfrm>
          <a:prstGeom prst="rect">
            <a:avLst/>
          </a:prstGeom>
        </p:spPr>
      </p:pic>
      <p:grpSp>
        <p:nvGrpSpPr>
          <p:cNvPr id="30" name="Group 78"/>
          <p:cNvGrpSpPr/>
          <p:nvPr/>
        </p:nvGrpSpPr>
        <p:grpSpPr>
          <a:xfrm>
            <a:off x="1249901" y="1061875"/>
            <a:ext cx="538036" cy="538036"/>
            <a:chOff x="4298598" y="1406129"/>
            <a:chExt cx="538036" cy="538036"/>
          </a:xfrm>
        </p:grpSpPr>
        <p:sp>
          <p:nvSpPr>
            <p:cNvPr id="32" name="Oval 62"/>
            <p:cNvSpPr/>
            <p:nvPr/>
          </p:nvSpPr>
          <p:spPr>
            <a:xfrm>
              <a:off x="4298598" y="1406129"/>
              <a:ext cx="538036" cy="53803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87596" y="1490481"/>
              <a:ext cx="36004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rPr>
                <a:t>1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35" name="Group 79"/>
          <p:cNvGrpSpPr/>
          <p:nvPr/>
        </p:nvGrpSpPr>
        <p:grpSpPr>
          <a:xfrm>
            <a:off x="1249901" y="1970852"/>
            <a:ext cx="538036" cy="538036"/>
            <a:chOff x="4298598" y="2241725"/>
            <a:chExt cx="538036" cy="538036"/>
          </a:xfrm>
        </p:grpSpPr>
        <p:sp>
          <p:nvSpPr>
            <p:cNvPr id="36" name="Oval 70"/>
            <p:cNvSpPr/>
            <p:nvPr/>
          </p:nvSpPr>
          <p:spPr>
            <a:xfrm>
              <a:off x="4298598" y="2241725"/>
              <a:ext cx="538036" cy="53803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87596" y="2326077"/>
              <a:ext cx="36004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rPr>
                <a:t>2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42" name="Group 80"/>
          <p:cNvGrpSpPr/>
          <p:nvPr/>
        </p:nvGrpSpPr>
        <p:grpSpPr>
          <a:xfrm>
            <a:off x="1249901" y="2879829"/>
            <a:ext cx="538036" cy="538036"/>
            <a:chOff x="4298598" y="3049560"/>
            <a:chExt cx="538036" cy="538036"/>
          </a:xfrm>
        </p:grpSpPr>
        <p:sp>
          <p:nvSpPr>
            <p:cNvPr id="50" name="Oval 71"/>
            <p:cNvSpPr/>
            <p:nvPr/>
          </p:nvSpPr>
          <p:spPr>
            <a:xfrm>
              <a:off x="4298598" y="3049560"/>
              <a:ext cx="538036" cy="53803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387596" y="3133912"/>
              <a:ext cx="36004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rPr>
                <a:t>3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53" name="Rectangle 1"/>
          <p:cNvSpPr>
            <a:spLocks noChangeArrowheads="1"/>
          </p:cNvSpPr>
          <p:nvPr/>
        </p:nvSpPr>
        <p:spPr bwMode="auto">
          <a:xfrm>
            <a:off x="1910575" y="938764"/>
            <a:ext cx="8118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Проведено 2 фокус-группы в: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МГТУ им Н.Э. </a:t>
            </a:r>
            <a:r>
              <a:rPr lang="ru-RU" sz="1600" dirty="0">
                <a:solidFill>
                  <a:srgbClr val="1F497D"/>
                </a:solidFill>
                <a:ea typeface="Candara" charset="0"/>
                <a:cs typeface="Candara" charset="0"/>
              </a:rPr>
              <a:t>Баумана 19 </a:t>
            </a:r>
            <a:r>
              <a:rPr lang="ru-RU" sz="1600" dirty="0" smtClean="0">
                <a:solidFill>
                  <a:srgbClr val="1F497D"/>
                </a:solidFill>
                <a:ea typeface="Candara" charset="0"/>
                <a:cs typeface="Candara" charset="0"/>
              </a:rPr>
              <a:t>июля </a:t>
            </a:r>
            <a:r>
              <a:rPr lang="ru-RU" sz="1600" dirty="0">
                <a:solidFill>
                  <a:srgbClr val="1F497D"/>
                </a:solidFill>
                <a:ea typeface="Candara" charset="0"/>
                <a:cs typeface="Candara" charset="0"/>
              </a:rPr>
              <a:t>2019 г. </a:t>
            </a:r>
            <a:endParaRPr lang="ru-RU" sz="1600" noProof="0" dirty="0" smtClean="0">
              <a:solidFill>
                <a:srgbClr val="1F497D"/>
              </a:solidFill>
              <a:latin typeface="Calibri"/>
              <a:ea typeface="Candara" charset="0"/>
              <a:cs typeface="Candara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МИРЭА – Российский </a:t>
            </a:r>
            <a:r>
              <a:rPr lang="ru-RU" sz="1600" dirty="0">
                <a:solidFill>
                  <a:srgbClr val="1F497D"/>
                </a:solidFill>
                <a:ea typeface="Candara" charset="0"/>
                <a:cs typeface="Candara" charset="0"/>
              </a:rPr>
              <a:t>технологический университет </a:t>
            </a:r>
            <a:r>
              <a:rPr lang="ru-RU" sz="1600" dirty="0" smtClean="0">
                <a:solidFill>
                  <a:srgbClr val="1F497D"/>
                </a:solidFill>
                <a:ea typeface="Candara" charset="0"/>
                <a:cs typeface="Candara" charset="0"/>
              </a:rPr>
              <a:t>22 </a:t>
            </a:r>
            <a:r>
              <a:rPr lang="ru-RU" sz="1600" dirty="0">
                <a:solidFill>
                  <a:srgbClr val="1F497D"/>
                </a:solidFill>
                <a:ea typeface="Candara" charset="0"/>
                <a:cs typeface="Candara" charset="0"/>
              </a:rPr>
              <a:t>июля 2019 г.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Candara" charset="0"/>
              <a:cs typeface="Candara" charset="0"/>
            </a:endParaRPr>
          </a:p>
        </p:txBody>
      </p:sp>
      <p:sp>
        <p:nvSpPr>
          <p:cNvPr id="54" name="Rectangle 1"/>
          <p:cNvSpPr>
            <a:spLocks noChangeArrowheads="1"/>
          </p:cNvSpPr>
          <p:nvPr/>
        </p:nvSpPr>
        <p:spPr bwMode="auto">
          <a:xfrm>
            <a:off x="1910575" y="1970852"/>
            <a:ext cx="81180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Организован открытый онлайн опрос на базе Портала Минобрнауки России 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«Поступай правильно» посредством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Google forms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Candara" charset="0"/>
              <a:cs typeface="Candara" charset="0"/>
            </a:endParaRPr>
          </a:p>
        </p:txBody>
      </p:sp>
      <p:sp>
        <p:nvSpPr>
          <p:cNvPr id="55" name="Rectangle 1"/>
          <p:cNvSpPr>
            <a:spLocks noChangeArrowheads="1"/>
          </p:cNvSpPr>
          <p:nvPr/>
        </p:nvSpPr>
        <p:spPr bwMode="auto">
          <a:xfrm>
            <a:off x="1910575" y="2997503"/>
            <a:ext cx="8118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При поддержке Сбербанка проведен опрос на профильной площадке -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Fastuna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Candara" charset="0"/>
              <a:cs typeface="Candara" charset="0"/>
            </a:endParaRPr>
          </a:p>
        </p:txBody>
      </p:sp>
      <p:grpSp>
        <p:nvGrpSpPr>
          <p:cNvPr id="56" name="Group 80"/>
          <p:cNvGrpSpPr/>
          <p:nvPr/>
        </p:nvGrpSpPr>
        <p:grpSpPr>
          <a:xfrm>
            <a:off x="1249901" y="3708736"/>
            <a:ext cx="538036" cy="538036"/>
            <a:chOff x="4298598" y="3049560"/>
            <a:chExt cx="538036" cy="538036"/>
          </a:xfrm>
        </p:grpSpPr>
        <p:sp>
          <p:nvSpPr>
            <p:cNvPr id="57" name="Oval 71"/>
            <p:cNvSpPr/>
            <p:nvPr/>
          </p:nvSpPr>
          <p:spPr>
            <a:xfrm>
              <a:off x="4298598" y="3049560"/>
              <a:ext cx="538036" cy="53803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387596" y="3133912"/>
              <a:ext cx="36004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rPr>
                <a:t>4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59" name="Rectangle 1"/>
          <p:cNvSpPr>
            <a:spLocks noChangeArrowheads="1"/>
          </p:cNvSpPr>
          <p:nvPr/>
        </p:nvSpPr>
        <p:spPr bwMode="auto">
          <a:xfrm>
            <a:off x="1910575" y="3557887"/>
            <a:ext cx="8118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При поддержке АНО «Агентство стратегических инициатив» в рамках образовательного интенсива «Остров 10-22» 19 июля 2019 г. организована встреча с профильным сообществом</a:t>
            </a:r>
          </a:p>
        </p:txBody>
      </p:sp>
    </p:spTree>
    <p:extLst>
      <p:ext uri="{BB962C8B-B14F-4D97-AF65-F5344CB8AC3E}">
        <p14:creationId xmlns:p14="http://schemas.microsoft.com/office/powerpoint/2010/main" val="24638056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1" y="11522"/>
            <a:ext cx="3697076" cy="5747941"/>
            <a:chOff x="1" y="11508"/>
            <a:chExt cx="3697076" cy="5747941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73261" y="5474806"/>
              <a:ext cx="252381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5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Суперсервис «Поступление в вуз онлайн»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" y="11508"/>
              <a:ext cx="871538" cy="5747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Подзаголовок 2"/>
          <p:cNvSpPr txBox="1">
            <a:spLocks/>
          </p:cNvSpPr>
          <p:nvPr/>
        </p:nvSpPr>
        <p:spPr>
          <a:xfrm>
            <a:off x="871552" y="168065"/>
            <a:ext cx="9367837" cy="483911"/>
          </a:xfrm>
          <a:prstGeom prst="rect">
            <a:avLst/>
          </a:prstGeom>
        </p:spPr>
        <p:txBody>
          <a:bodyPr vert="horz" lIns="91327" tIns="45663" rIns="91327" bIns="45663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700" b="1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Фокус-группа в МГТУ им. Н.Э. Баумана</a:t>
            </a:r>
            <a:endParaRPr kumimoji="0" lang="ru-RU" sz="1700" b="1" i="0" u="none" strike="noStrike" kern="1200" cap="none" spc="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334931AE-8581-6043-8315-FC4ED9F0FE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3" y="351207"/>
            <a:ext cx="412550" cy="4373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2155" y="651976"/>
            <a:ext cx="51181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Описание присутствующей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группы</a:t>
            </a:r>
          </a:p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Дата: 19 июля 2019 г.</a:t>
            </a:r>
          </a:p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Численный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состав – 60 человек </a:t>
            </a:r>
          </a:p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Возраст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от 17 до 50 лет; </a:t>
            </a:r>
          </a:p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Профессиональный состав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участников:</a:t>
            </a: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абитуриенты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их родители,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студенты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курса и работники приемной комиссии МГТУ им. Н.Э.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Баумана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9" name="Picture 3" descr="C:\Users\kazminva\YandexDisk\!Минобрнауки России\ППП\Суперсервисы РФ\!РГ СВК\1 заседание 15.04.2019\Файлы\Общественные слушания\МГТУ им. Баумана 19.07.2019\Фото МГТУ им. Баумана 19.07.2019\Встреча\2019_07_19_Визит_Минобрнауки__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3124">
            <a:off x="5666541" y="895968"/>
            <a:ext cx="3812830" cy="2541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00" name="Picture 4" descr="C:\Users\kazminva\YandexDisk\!Минобрнауки России\ППП\Суперсервисы РФ\!РГ СВК\1 заседание 15.04.2019\Файлы\Общественные слушания\МГТУ им. Баумана 19.07.2019\Фото МГТУ им. Баумана 19.07.2019\Встреча\2019_07_19_Визит_Минобрнауки__2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61" y="3069427"/>
            <a:ext cx="3442316" cy="2294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6" name="Прямоугольник 55"/>
          <p:cNvSpPr/>
          <p:nvPr/>
        </p:nvSpPr>
        <p:spPr>
          <a:xfrm>
            <a:off x="5121275" y="3690616"/>
            <a:ext cx="51181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Формат проведения – 3 блока:</a:t>
            </a: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Представление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презентационных материалов и прототипа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Суперсервиса</a:t>
            </a: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Ответы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вопросы</a:t>
            </a: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Целенаправленный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опрос в режиме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диалога по заранее сформированным вопросам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анкетирование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4" descr="https://static.esea.net/global/images/teams/8734687.155375263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054" y="213790"/>
            <a:ext cx="642760" cy="5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9534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1" y="11522"/>
            <a:ext cx="3697076" cy="5747941"/>
            <a:chOff x="1" y="11508"/>
            <a:chExt cx="3697076" cy="5747941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73261" y="5474806"/>
              <a:ext cx="252381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5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Суперсервис «Поступление в вуз онлайн»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" y="11508"/>
              <a:ext cx="871538" cy="5747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Подзаголовок 2"/>
          <p:cNvSpPr txBox="1">
            <a:spLocks/>
          </p:cNvSpPr>
          <p:nvPr/>
        </p:nvSpPr>
        <p:spPr>
          <a:xfrm>
            <a:off x="871552" y="168065"/>
            <a:ext cx="9367837" cy="483911"/>
          </a:xfrm>
          <a:prstGeom prst="rect">
            <a:avLst/>
          </a:prstGeom>
        </p:spPr>
        <p:txBody>
          <a:bodyPr vert="horz" lIns="91327" tIns="45663" rIns="91327" bIns="45663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7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Фокус-группа в МИРЭА – Российский технологический университет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334931AE-8581-6043-8315-FC4ED9F0FE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3" y="351207"/>
            <a:ext cx="412550" cy="4373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2155" y="651976"/>
            <a:ext cx="51181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Описание присутствующей группы</a:t>
            </a:r>
          </a:p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Дата: 22 июля 2019 г.</a:t>
            </a:r>
          </a:p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Численный состав – 50 человек </a:t>
            </a:r>
          </a:p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Возраст – от 17 до 25 лет; </a:t>
            </a:r>
          </a:p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Профессиональный состав участников:</a:t>
            </a: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абитуриенты и их родители, </a:t>
            </a: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студенты 1 курса МИРЭА – Российский технологический университет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5121275" y="3690616"/>
            <a:ext cx="51181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Формат проведения – 3 блока:</a:t>
            </a: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Представление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презентационных материалов и прототипа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Суперсервиса</a:t>
            </a: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Ответы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вопросы</a:t>
            </a: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Целенаправленный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опрос в режиме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диалога по заранее сформированным вопросам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анкетирование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3124">
            <a:off x="5666646" y="895968"/>
            <a:ext cx="3812619" cy="2541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3261" y="3069462"/>
            <a:ext cx="3442316" cy="22946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733290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" y="11522"/>
            <a:ext cx="871538" cy="574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871552" y="160445"/>
            <a:ext cx="9367837" cy="483911"/>
          </a:xfrm>
          <a:prstGeom prst="rect">
            <a:avLst/>
          </a:prstGeom>
        </p:spPr>
        <p:txBody>
          <a:bodyPr vert="horz" lIns="91327" tIns="45663" rIns="91327" bIns="45663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700" b="1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Сколково</a:t>
            </a:r>
            <a:r>
              <a:rPr kumimoji="0" lang="ru-RU" sz="17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700" b="1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«Остров 10-22»</a:t>
            </a:r>
            <a:endParaRPr kumimoji="0" lang="ru-RU" sz="1700" b="1" i="0" u="none" strike="noStrike" kern="1200" cap="none" spc="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334931AE-8581-6043-8315-FC4ED9F0FE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3" y="351207"/>
            <a:ext cx="412550" cy="4373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2155" y="484336"/>
            <a:ext cx="51181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Описание присутствующей группы</a:t>
            </a:r>
          </a:p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Дата: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июля 2019 г.</a:t>
            </a:r>
          </a:p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Численный состав –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человек </a:t>
            </a:r>
          </a:p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Возраст – от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лет; </a:t>
            </a:r>
          </a:p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Профессиональный состав участников:</a:t>
            </a: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Проектные команды вузов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(от главы студсовета до проректора)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121275" y="3172456"/>
            <a:ext cx="51181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Формат проведения:</a:t>
            </a: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Представление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презентационных материалов и прототипа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Суперсервиса</a:t>
            </a: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Голосование с помощью сервиса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Menti.com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Решение кейса: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«Проблематика и минимизация рисков»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3124">
            <a:off x="5932684" y="845074"/>
            <a:ext cx="3280544" cy="21887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6360" y="2641988"/>
            <a:ext cx="3076118" cy="20523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643875" y="4825923"/>
            <a:ext cx="8595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В рамках решения кейса предложен ряд мнений (минимизация рисков технических сбоев, служба поддержки абитуриентов, тренажер подачи документов), которые были включены дополнительно в целевое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состояние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Candara" charset="0"/>
              <a:cs typeface="Candara" charset="0"/>
            </a:endParaRPr>
          </a:p>
        </p:txBody>
      </p:sp>
      <p:pic>
        <p:nvPicPr>
          <p:cNvPr id="16" name="Picture 5" descr="https://s3.amazonaws.com/libapps/accounts/69232/images/fa-check-circ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6" y="4944558"/>
            <a:ext cx="628642" cy="59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tatic.tildacdn.com/tild3330-3436-4431-b337-643938333930/logo_ostrov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351" y="11522"/>
            <a:ext cx="1216024" cy="120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87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дзаголовок 2"/>
          <p:cNvSpPr txBox="1">
            <a:spLocks/>
          </p:cNvSpPr>
          <p:nvPr/>
        </p:nvSpPr>
        <p:spPr>
          <a:xfrm>
            <a:off x="871552" y="584369"/>
            <a:ext cx="9367837" cy="483911"/>
          </a:xfrm>
          <a:prstGeom prst="rect">
            <a:avLst/>
          </a:prstGeom>
        </p:spPr>
        <p:txBody>
          <a:bodyPr vert="horz" lIns="91327" tIns="45663" rIns="91327" bIns="45663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700" b="1" spc="4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Концепция </a:t>
            </a:r>
            <a:r>
              <a:rPr lang="ru-RU" sz="1700" b="1" spc="40" dirty="0" err="1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Суперсервиса</a:t>
            </a:r>
            <a:endParaRPr lang="ru-RU" sz="1700" b="1" spc="40" dirty="0">
              <a:solidFill>
                <a:prstClr val="black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" y="11522"/>
            <a:ext cx="3697076" cy="5747941"/>
            <a:chOff x="1" y="11508"/>
            <a:chExt cx="3697076" cy="5747941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73261" y="5474806"/>
              <a:ext cx="252381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spc="50" dirty="0" err="1">
                  <a:solidFill>
                    <a:prstClr val="white">
                      <a:lumMod val="75000"/>
                    </a:prst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Суперсервис</a:t>
              </a:r>
              <a:r>
                <a:rPr lang="ru-RU" sz="800" spc="50" dirty="0">
                  <a:solidFill>
                    <a:prstClr val="white">
                      <a:lumMod val="75000"/>
                    </a:prst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«Поступление в вуз онлайн»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" y="11508"/>
              <a:ext cx="871538" cy="5747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6" name="Rectangle: Rounded Corners 26">
            <a:extLst>
              <a:ext uri="{FF2B5EF4-FFF2-40B4-BE49-F238E27FC236}">
                <a16:creationId xmlns="" xmlns:a16="http://schemas.microsoft.com/office/drawing/2014/main" id="{3ED35466-E092-284A-857C-6B80E31FD8DA}"/>
              </a:ext>
            </a:extLst>
          </p:cNvPr>
          <p:cNvSpPr/>
          <p:nvPr/>
        </p:nvSpPr>
        <p:spPr>
          <a:xfrm>
            <a:off x="7389228" y="1614946"/>
            <a:ext cx="2412093" cy="3024000"/>
          </a:xfrm>
          <a:prstGeom prst="roundRect">
            <a:avLst>
              <a:gd name="adj" fmla="val 4345"/>
            </a:avLst>
          </a:prstGeom>
          <a:solidFill>
            <a:schemeClr val="bg1"/>
          </a:solidFill>
          <a:ln>
            <a:noFill/>
          </a:ln>
          <a:effectLst>
            <a:outerShdw blurRad="254000" dist="165100" dir="5400000" sx="96000" sy="96000" algn="t" rotWithShape="0">
              <a:schemeClr val="tx1">
                <a:lumMod val="90000"/>
                <a:lumOff val="1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27" tIns="45663" rIns="91327" bIns="456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: Rounded Corners 26">
            <a:extLst>
              <a:ext uri="{FF2B5EF4-FFF2-40B4-BE49-F238E27FC236}">
                <a16:creationId xmlns="" xmlns:a16="http://schemas.microsoft.com/office/drawing/2014/main" id="{78596482-49D3-B14F-A044-17A17AC6D6E3}"/>
              </a:ext>
            </a:extLst>
          </p:cNvPr>
          <p:cNvSpPr/>
          <p:nvPr/>
        </p:nvSpPr>
        <p:spPr>
          <a:xfrm>
            <a:off x="1218712" y="1614946"/>
            <a:ext cx="1944000" cy="3024000"/>
          </a:xfrm>
          <a:prstGeom prst="roundRect">
            <a:avLst>
              <a:gd name="adj" fmla="val 4345"/>
            </a:avLst>
          </a:prstGeom>
          <a:solidFill>
            <a:schemeClr val="bg1"/>
          </a:solidFill>
          <a:ln>
            <a:noFill/>
          </a:ln>
          <a:effectLst>
            <a:outerShdw blurRad="254000" dist="165100" dir="5400000" sx="96000" sy="96000" algn="t" rotWithShape="0">
              <a:schemeClr val="tx1">
                <a:lumMod val="90000"/>
                <a:lumOff val="1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27" tIns="45663" rIns="91327" bIns="456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62F8DED1-0E94-B04C-B53A-1E83F24F0398}"/>
              </a:ext>
            </a:extLst>
          </p:cNvPr>
          <p:cNvSpPr/>
          <p:nvPr/>
        </p:nvSpPr>
        <p:spPr>
          <a:xfrm>
            <a:off x="1218726" y="3059051"/>
            <a:ext cx="1928679" cy="904855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algn="ctr" fontAlgn="base">
              <a:lnSpc>
                <a:spcPct val="120000"/>
              </a:lnSpc>
            </a:pPr>
            <a:r>
              <a:rPr lang="ru-RU" sz="1100" dirty="0" err="1">
                <a:solidFill>
                  <a:srgbClr val="283147"/>
                </a:solidFill>
                <a:latin typeface="Arial" panose="020B0604020202020204" pitchFamily="34" charset="0"/>
              </a:rPr>
              <a:t>Проактивность</a:t>
            </a:r>
            <a:r>
              <a:rPr lang="ru-RU" sz="1100" dirty="0">
                <a:solidFill>
                  <a:srgbClr val="283147"/>
                </a:solidFill>
                <a:latin typeface="Arial" panose="020B0604020202020204" pitchFamily="34" charset="0"/>
              </a:rPr>
              <a:t> государственных сервисов в процессах выбора и поступления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E48C0406-9A10-B944-A22B-62AE90906BEC}"/>
              </a:ext>
            </a:extLst>
          </p:cNvPr>
          <p:cNvSpPr/>
          <p:nvPr/>
        </p:nvSpPr>
        <p:spPr>
          <a:xfrm>
            <a:off x="7389228" y="3050708"/>
            <a:ext cx="2412093" cy="1311120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algn="ctr" fontAlgn="base">
              <a:lnSpc>
                <a:spcPct val="120000"/>
              </a:lnSpc>
            </a:pPr>
            <a:r>
              <a:rPr lang="ru-RU" sz="1100" dirty="0">
                <a:solidFill>
                  <a:srgbClr val="283147"/>
                </a:solidFill>
                <a:latin typeface="Arial" panose="020B0604020202020204" pitchFamily="34" charset="0"/>
              </a:rPr>
              <a:t>Открытая информация по всем образовательным программам, направлениям подготовки и дальнейших перспективах трудоустройства (с данными о зарплатах)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7AF726F9-C4FA-5241-B2D9-C8A181A660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937" y="2043936"/>
            <a:ext cx="510646" cy="63925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AD3D699F-7B73-2D40-9D02-9DD11103DA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49" y="2043950"/>
            <a:ext cx="991031" cy="624123"/>
          </a:xfrm>
          <a:prstGeom prst="rect">
            <a:avLst/>
          </a:prstGeom>
        </p:spPr>
      </p:pic>
      <p:sp>
        <p:nvSpPr>
          <p:cNvPr id="40" name="Rectangle: Rounded Corners 26">
            <a:extLst>
              <a:ext uri="{FF2B5EF4-FFF2-40B4-BE49-F238E27FC236}">
                <a16:creationId xmlns="" xmlns:a16="http://schemas.microsoft.com/office/drawing/2014/main" id="{CAB2AE7F-A9D3-7244-9CAF-ABBC1D6C3CD3}"/>
              </a:ext>
            </a:extLst>
          </p:cNvPr>
          <p:cNvSpPr/>
          <p:nvPr/>
        </p:nvSpPr>
        <p:spPr>
          <a:xfrm>
            <a:off x="3275546" y="1614946"/>
            <a:ext cx="1944000" cy="3024000"/>
          </a:xfrm>
          <a:prstGeom prst="roundRect">
            <a:avLst>
              <a:gd name="adj" fmla="val 4345"/>
            </a:avLst>
          </a:prstGeom>
          <a:solidFill>
            <a:schemeClr val="bg1"/>
          </a:solidFill>
          <a:ln>
            <a:noFill/>
          </a:ln>
          <a:effectLst>
            <a:outerShdw blurRad="254000" dist="165100" dir="5400000" sx="96000" sy="96000" algn="t" rotWithShape="0">
              <a:schemeClr val="tx1">
                <a:lumMod val="90000"/>
                <a:lumOff val="1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27" tIns="45663" rIns="91327" bIns="456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8E9BF4A8-698A-4A48-8C10-E5022DD6F84C}"/>
              </a:ext>
            </a:extLst>
          </p:cNvPr>
          <p:cNvSpPr/>
          <p:nvPr/>
        </p:nvSpPr>
        <p:spPr>
          <a:xfrm>
            <a:off x="3275560" y="3059038"/>
            <a:ext cx="1928679" cy="1311013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algn="ctr" fontAlgn="base">
              <a:lnSpc>
                <a:spcPct val="120000"/>
              </a:lnSpc>
            </a:pPr>
            <a:r>
              <a:rPr lang="ru-RU" sz="1100" dirty="0">
                <a:solidFill>
                  <a:srgbClr val="283147"/>
                </a:solidFill>
                <a:latin typeface="Arial" panose="020B0604020202020204" pitchFamily="34" charset="0"/>
              </a:rPr>
              <a:t>Личное присутствие только на творческих испытаниях (или на и</a:t>
            </a:r>
            <a:r>
              <a:rPr lang="en-US" sz="1100" dirty="0">
                <a:solidFill>
                  <a:srgbClr val="283147"/>
                </a:solidFill>
                <a:latin typeface="Arial" panose="020B0604020202020204" pitchFamily="34" charset="0"/>
              </a:rPr>
              <a:t>c</a:t>
            </a:r>
            <a:r>
              <a:rPr lang="ru-RU" sz="1100" dirty="0" err="1">
                <a:solidFill>
                  <a:srgbClr val="283147"/>
                </a:solidFill>
                <a:latin typeface="Arial" panose="020B0604020202020204" pitchFamily="34" charset="0"/>
              </a:rPr>
              <a:t>пытаниях</a:t>
            </a:r>
            <a:r>
              <a:rPr lang="ru-RU" sz="1100" dirty="0">
                <a:solidFill>
                  <a:srgbClr val="283147"/>
                </a:solidFill>
                <a:latin typeface="Arial" panose="020B0604020202020204" pitchFamily="34" charset="0"/>
              </a:rPr>
              <a:t>, которые невозможно оценить дистанционно)</a:t>
            </a:r>
          </a:p>
        </p:txBody>
      </p:sp>
      <p:sp>
        <p:nvSpPr>
          <p:cNvPr id="43" name="Rectangle: Rounded Corners 26">
            <a:extLst>
              <a:ext uri="{FF2B5EF4-FFF2-40B4-BE49-F238E27FC236}">
                <a16:creationId xmlns="" xmlns:a16="http://schemas.microsoft.com/office/drawing/2014/main" id="{99C1350F-73EB-244F-BE2D-293DDD2FCD03}"/>
              </a:ext>
            </a:extLst>
          </p:cNvPr>
          <p:cNvSpPr/>
          <p:nvPr/>
        </p:nvSpPr>
        <p:spPr>
          <a:xfrm>
            <a:off x="5332381" y="1614946"/>
            <a:ext cx="1944000" cy="1435762"/>
          </a:xfrm>
          <a:prstGeom prst="roundRect">
            <a:avLst>
              <a:gd name="adj" fmla="val 4345"/>
            </a:avLst>
          </a:prstGeom>
          <a:solidFill>
            <a:schemeClr val="bg1"/>
          </a:solidFill>
          <a:ln>
            <a:noFill/>
          </a:ln>
          <a:effectLst>
            <a:outerShdw blurRad="254000" dist="165100" dir="5400000" sx="96000" sy="96000" algn="t" rotWithShape="0">
              <a:schemeClr val="tx1">
                <a:lumMod val="90000"/>
                <a:lumOff val="1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27" tIns="45663" rIns="91327" bIns="456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" name="Rectangle: Rounded Corners 26">
            <a:extLst>
              <a:ext uri="{FF2B5EF4-FFF2-40B4-BE49-F238E27FC236}">
                <a16:creationId xmlns="" xmlns:a16="http://schemas.microsoft.com/office/drawing/2014/main" id="{1F74F150-B9EE-D141-93C3-2BD82E91A4ED}"/>
              </a:ext>
            </a:extLst>
          </p:cNvPr>
          <p:cNvSpPr/>
          <p:nvPr/>
        </p:nvSpPr>
        <p:spPr>
          <a:xfrm>
            <a:off x="5332381" y="3201717"/>
            <a:ext cx="1944000" cy="1437230"/>
          </a:xfrm>
          <a:prstGeom prst="roundRect">
            <a:avLst>
              <a:gd name="adj" fmla="val 4345"/>
            </a:avLst>
          </a:prstGeom>
          <a:solidFill>
            <a:schemeClr val="bg1"/>
          </a:solidFill>
          <a:ln>
            <a:noFill/>
          </a:ln>
          <a:effectLst>
            <a:outerShdw blurRad="254000" dist="165100" dir="5400000" sx="96000" sy="96000" algn="t" rotWithShape="0">
              <a:schemeClr val="tx1">
                <a:lumMod val="90000"/>
                <a:lumOff val="1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27" tIns="45663" rIns="91327" bIns="456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9947E7AD-F33F-A04B-B096-10B78EEDD00A}"/>
              </a:ext>
            </a:extLst>
          </p:cNvPr>
          <p:cNvSpPr/>
          <p:nvPr/>
        </p:nvSpPr>
        <p:spPr>
          <a:xfrm>
            <a:off x="5332394" y="2390077"/>
            <a:ext cx="1928679" cy="498590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algn="ctr" fontAlgn="base">
              <a:lnSpc>
                <a:spcPct val="120000"/>
              </a:lnSpc>
            </a:pPr>
            <a:r>
              <a:rPr lang="ru-RU" sz="1100" dirty="0">
                <a:solidFill>
                  <a:srgbClr val="283147"/>
                </a:solidFill>
                <a:latin typeface="Arial" panose="020B0604020202020204" pitchFamily="34" charset="0"/>
              </a:rPr>
              <a:t>Полная прозрачность конкурсных процедур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FA6262EB-3FDD-C340-9647-C1B3A76EE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32" y="1796156"/>
            <a:ext cx="703292" cy="442913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5783ED24-6850-0D4B-87B0-0223DB55FDED}"/>
              </a:ext>
            </a:extLst>
          </p:cNvPr>
          <p:cNvSpPr/>
          <p:nvPr/>
        </p:nvSpPr>
        <p:spPr>
          <a:xfrm>
            <a:off x="5347715" y="3887916"/>
            <a:ext cx="1928679" cy="701722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algn="ctr" fontAlgn="base">
              <a:lnSpc>
                <a:spcPct val="120000"/>
              </a:lnSpc>
            </a:pPr>
            <a:r>
              <a:rPr lang="ru-RU" sz="1100" dirty="0">
                <a:solidFill>
                  <a:srgbClr val="283147"/>
                </a:solidFill>
                <a:latin typeface="Arial" panose="020B0604020202020204" pitchFamily="34" charset="0"/>
              </a:rPr>
              <a:t>Полностью электронное взаимодействие между абитуриентом и ООВО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EC578664-B3AA-B448-B902-FBB1A5D14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53" y="3351322"/>
            <a:ext cx="703292" cy="44291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B2F56CEA-21B0-0545-9E6F-4178BC4D07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242" y="2043950"/>
            <a:ext cx="331415" cy="545229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44220349-0674-B049-A948-829E8D4B31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3" y="351207"/>
            <a:ext cx="412550" cy="437303"/>
          </a:xfrm>
          <a:prstGeom prst="rect">
            <a:avLst/>
          </a:prstGeom>
        </p:spPr>
      </p:pic>
      <p:sp>
        <p:nvSpPr>
          <p:cNvPr id="23" name="Oval 15"/>
          <p:cNvSpPr/>
          <p:nvPr/>
        </p:nvSpPr>
        <p:spPr>
          <a:xfrm>
            <a:off x="1255562" y="490719"/>
            <a:ext cx="609223" cy="609223"/>
          </a:xfrm>
          <a:prstGeom prst="ellipse">
            <a:avLst/>
          </a:prstGeom>
          <a:solidFill>
            <a:srgbClr val="EF5757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7" tIns="45663" rIns="91327" bIns="45663" rtlCol="0" anchor="ctr"/>
          <a:lstStyle/>
          <a:p>
            <a:pPr algn="ctr"/>
            <a:endParaRPr lang="ko-KR" altLang="en-US"/>
          </a:p>
        </p:txBody>
      </p:sp>
      <p:sp>
        <p:nvSpPr>
          <p:cNvPr id="24" name="Donut 24"/>
          <p:cNvSpPr/>
          <p:nvPr/>
        </p:nvSpPr>
        <p:spPr>
          <a:xfrm>
            <a:off x="1388512" y="622244"/>
            <a:ext cx="343349" cy="346144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7" tIns="45663" rIns="91327" bIns="45663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16" y="5120048"/>
            <a:ext cx="144620" cy="24412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8716" y="4479073"/>
            <a:ext cx="144620" cy="244129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" y="4775417"/>
            <a:ext cx="871539" cy="292388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algn="ctr"/>
            <a:r>
              <a:rPr lang="ru-RU" sz="1300" spc="50" dirty="0" smtClean="0">
                <a:solidFill>
                  <a:srgbClr val="5A9ED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ru-RU" sz="1300" spc="50" dirty="0">
              <a:solidFill>
                <a:srgbClr val="5A9ED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6059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" y="11522"/>
            <a:ext cx="871538" cy="574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871552" y="168065"/>
            <a:ext cx="9367837" cy="483911"/>
          </a:xfrm>
          <a:prstGeom prst="rect">
            <a:avLst/>
          </a:prstGeom>
        </p:spPr>
        <p:txBody>
          <a:bodyPr vert="horz" lIns="91327" tIns="45663" rIns="91327" bIns="45663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700" b="1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Онлайн опросы</a:t>
            </a:r>
            <a:endParaRPr kumimoji="0" lang="ru-RU" sz="1700" b="1" i="0" u="none" strike="noStrike" kern="1200" cap="none" spc="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334931AE-8581-6043-8315-FC4ED9F0FE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3" y="351207"/>
            <a:ext cx="412550" cy="43730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2438" y="1871858"/>
            <a:ext cx="3812830" cy="20605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3261" y="1098640"/>
            <a:ext cx="3442316" cy="2202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6" name="Прямоугольник 55"/>
          <p:cNvSpPr/>
          <p:nvPr/>
        </p:nvSpPr>
        <p:spPr>
          <a:xfrm>
            <a:off x="5675325" y="671529"/>
            <a:ext cx="4564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Опрос на портале Минобрнауки России «Поступай правильно»:</a:t>
            </a: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29 июля 2019 года – 13 379 ответов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респондентов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312704" y="1304725"/>
            <a:ext cx="34889" cy="3937387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389122" y="4055872"/>
            <a:ext cx="485025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Выявлены главные преимущества и проблемы:</a:t>
            </a:r>
          </a:p>
          <a:p>
            <a:pPr marL="342900" marR="0" lvl="0" indent="-34290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Экономия времени</a:t>
            </a:r>
          </a:p>
          <a:p>
            <a:pPr marL="342900" marR="0" lvl="0" indent="-34290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Отсутствие необходимости в бумажных носителях при подаче документов</a:t>
            </a:r>
          </a:p>
          <a:p>
            <a:pPr marL="342900" marR="0" lvl="0" indent="-34290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Нежелание подтверждать подачу документов через ЭЦП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9964" y="704560"/>
            <a:ext cx="4477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Онлайн опрос на базе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Fastuna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1551" y="3434238"/>
            <a:ext cx="447604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Выявлены главные преимущества и проблемы:</a:t>
            </a:r>
          </a:p>
          <a:p>
            <a:pPr marL="342900" marR="0" lvl="0" indent="-34290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Подтверждено удобство сервиса, 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т.ч. у аудитории, планирующей получать второе высшее образование</a:t>
            </a:r>
          </a:p>
          <a:p>
            <a:pPr marL="342900" marR="0" lvl="0" indent="-34290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понятно название, т.к. складывается мнение, что предлагается поступление в онлайн-вуз и учеба в полном онлайне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504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дзаголовок 2"/>
          <p:cNvSpPr txBox="1">
            <a:spLocks/>
          </p:cNvSpPr>
          <p:nvPr/>
        </p:nvSpPr>
        <p:spPr>
          <a:xfrm>
            <a:off x="871552" y="502595"/>
            <a:ext cx="9367837" cy="483911"/>
          </a:xfrm>
          <a:prstGeom prst="rect">
            <a:avLst/>
          </a:prstGeom>
        </p:spPr>
        <p:txBody>
          <a:bodyPr vert="horz" lIns="91327" tIns="45663" rIns="91327" bIns="45663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700" b="1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Что получили</a:t>
            </a:r>
            <a:endParaRPr kumimoji="0" lang="ru-RU" sz="1700" b="1" i="0" u="none" strike="noStrike" kern="1200" cap="none" spc="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" y="11522"/>
            <a:ext cx="3697076" cy="5747941"/>
            <a:chOff x="1" y="11508"/>
            <a:chExt cx="3697076" cy="5747941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73261" y="5474806"/>
              <a:ext cx="252381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5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Суперсервис «Поступление в вуз онлайн»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" y="11508"/>
              <a:ext cx="871538" cy="5747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44220349-0674-B049-A948-829E8D4B3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3" y="351207"/>
            <a:ext cx="412550" cy="437303"/>
          </a:xfrm>
          <a:prstGeom prst="rect">
            <a:avLst/>
          </a:prstGeom>
        </p:spPr>
      </p:pic>
      <p:grpSp>
        <p:nvGrpSpPr>
          <p:cNvPr id="30" name="Group 78"/>
          <p:cNvGrpSpPr/>
          <p:nvPr/>
        </p:nvGrpSpPr>
        <p:grpSpPr>
          <a:xfrm>
            <a:off x="1249901" y="1061875"/>
            <a:ext cx="538036" cy="538036"/>
            <a:chOff x="4298598" y="1406129"/>
            <a:chExt cx="538036" cy="538036"/>
          </a:xfrm>
        </p:grpSpPr>
        <p:sp>
          <p:nvSpPr>
            <p:cNvPr id="32" name="Oval 62"/>
            <p:cNvSpPr/>
            <p:nvPr/>
          </p:nvSpPr>
          <p:spPr>
            <a:xfrm>
              <a:off x="4298598" y="1406129"/>
              <a:ext cx="538036" cy="53803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87596" y="1490481"/>
              <a:ext cx="36004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rPr>
                <a:t>1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35" name="Group 79"/>
          <p:cNvGrpSpPr/>
          <p:nvPr/>
        </p:nvGrpSpPr>
        <p:grpSpPr>
          <a:xfrm>
            <a:off x="1249901" y="3311972"/>
            <a:ext cx="538036" cy="538036"/>
            <a:chOff x="4298598" y="2241725"/>
            <a:chExt cx="538036" cy="538036"/>
          </a:xfrm>
        </p:grpSpPr>
        <p:sp>
          <p:nvSpPr>
            <p:cNvPr id="36" name="Oval 70"/>
            <p:cNvSpPr/>
            <p:nvPr/>
          </p:nvSpPr>
          <p:spPr>
            <a:xfrm>
              <a:off x="4298598" y="2241725"/>
              <a:ext cx="538036" cy="53803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87596" y="2326077"/>
              <a:ext cx="36004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rPr>
                <a:t>2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53" name="Rectangle 1"/>
          <p:cNvSpPr>
            <a:spLocks noChangeArrowheads="1"/>
          </p:cNvSpPr>
          <p:nvPr/>
        </p:nvSpPr>
        <p:spPr bwMode="auto">
          <a:xfrm>
            <a:off x="1910575" y="966483"/>
            <a:ext cx="8118087" cy="226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Озвучены вопросы, которые стали основой дополнительной проработки «узких» моментов концепции, результат – охват большего количества аудитории:</a:t>
            </a:r>
          </a:p>
          <a:p>
            <a:pPr marL="285750" marR="0" lvl="0" indent="-285750" algn="just" defTabSz="913232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600" dirty="0" smtClean="0">
                <a:solidFill>
                  <a:srgbClr val="1F497D"/>
                </a:solidFill>
                <a:latin typeface="Calibri"/>
                <a:ea typeface="Candara" charset="0"/>
                <a:cs typeface="Candara" charset="0"/>
              </a:rPr>
              <a:t>ускорение процессов выделения материнского капитала на оплату обучения</a:t>
            </a:r>
          </a:p>
          <a:p>
            <a:pPr marL="285750" marR="0" lvl="0" indent="-285750" algn="just" defTabSz="913232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создание тренажера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 подачи документов с подсказками</a:t>
            </a:r>
          </a:p>
          <a:p>
            <a:pPr marL="285750" marR="0" lvl="0" indent="-285750" algn="just" defTabSz="913232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600" noProof="0" dirty="0" smtClean="0">
                <a:solidFill>
                  <a:srgbClr val="1F497D"/>
                </a:solidFill>
                <a:latin typeface="Calibri"/>
                <a:ea typeface="Candara" charset="0"/>
                <a:cs typeface="Candara" charset="0"/>
              </a:rPr>
              <a:t>создание заявки на потребность в проживании в общежитии</a:t>
            </a:r>
            <a:endParaRPr kumimoji="0" lang="ru-RU" sz="1600" b="0" i="0" u="none" strike="noStrike" kern="1200" cap="none" spc="0" normalizeH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Candara" charset="0"/>
              <a:cs typeface="Candara" charset="0"/>
            </a:endParaRPr>
          </a:p>
          <a:p>
            <a:pPr marL="285750" marR="0" lvl="0" indent="-285750" algn="just" defTabSz="913232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упрощение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 взаимодействия с функционалом Суперсервиса для родителей / законных представителей</a:t>
            </a:r>
          </a:p>
          <a:p>
            <a:pPr marL="285750" marR="0" lvl="0" indent="-285750" algn="just" defTabSz="913232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600" noProof="0" dirty="0" smtClean="0">
                <a:solidFill>
                  <a:srgbClr val="1F497D"/>
                </a:solidFill>
                <a:latin typeface="Calibri"/>
                <a:ea typeface="Candara" charset="0"/>
                <a:cs typeface="Candara" charset="0"/>
              </a:rPr>
              <a:t>Служба поддержки пользователей – оперативный разбор спорных ситуаций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Candara" charset="0"/>
              <a:cs typeface="Candara" charset="0"/>
            </a:endParaRPr>
          </a:p>
        </p:txBody>
      </p:sp>
      <p:sp>
        <p:nvSpPr>
          <p:cNvPr id="54" name="Rectangle 1"/>
          <p:cNvSpPr>
            <a:spLocks noChangeArrowheads="1"/>
          </p:cNvSpPr>
          <p:nvPr/>
        </p:nvSpPr>
        <p:spPr bwMode="auto">
          <a:xfrm>
            <a:off x="1910575" y="3435082"/>
            <a:ext cx="8118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В рабочую группу дополнительно включены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методологи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Candara" charset="0"/>
              <a:cs typeface="Candara" charset="0"/>
            </a:endParaRPr>
          </a:p>
        </p:txBody>
      </p:sp>
      <p:sp>
        <p:nvSpPr>
          <p:cNvPr id="55" name="Rectangle 1"/>
          <p:cNvSpPr>
            <a:spLocks noChangeArrowheads="1"/>
          </p:cNvSpPr>
          <p:nvPr/>
        </p:nvSpPr>
        <p:spPr bwMode="auto">
          <a:xfrm>
            <a:off x="1938420" y="4146933"/>
            <a:ext cx="81180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Результат востребованности – 60% аудитории (в первый год внедрения)</a:t>
            </a:r>
          </a:p>
          <a:p>
            <a:pPr marL="0" marR="0" lvl="0" indent="0" algn="just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ndara" charset="0"/>
                <a:cs typeface="Candara" charset="0"/>
              </a:rPr>
              <a:t>75% аудитории начиная со второго года после отработки возможных сложностей</a:t>
            </a:r>
          </a:p>
        </p:txBody>
      </p:sp>
      <p:sp>
        <p:nvSpPr>
          <p:cNvPr id="31" name="Rounded Rectangle 51">
            <a:extLst>
              <a:ext uri="{FF2B5EF4-FFF2-40B4-BE49-F238E27FC236}">
                <a16:creationId xmlns="" xmlns:a16="http://schemas.microsoft.com/office/drawing/2014/main" id="{E111BB52-6B40-43CC-810E-9B4510AC158A}"/>
              </a:ext>
            </a:extLst>
          </p:cNvPr>
          <p:cNvSpPr/>
          <p:nvPr/>
        </p:nvSpPr>
        <p:spPr>
          <a:xfrm rot="16200000" flipH="1">
            <a:off x="1258327" y="478485"/>
            <a:ext cx="521184" cy="490830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3" name="Picture 5" descr="https://s3.amazonaws.com/libapps/accounts/69232/images/fa-check-circ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901" y="4142457"/>
            <a:ext cx="593726" cy="59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0612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/>
          <p:cNvSpPr txBox="1">
            <a:spLocks/>
          </p:cNvSpPr>
          <p:nvPr/>
        </p:nvSpPr>
        <p:spPr>
          <a:xfrm>
            <a:off x="871552" y="168065"/>
            <a:ext cx="9367837" cy="483911"/>
          </a:xfrm>
          <a:prstGeom prst="rect">
            <a:avLst/>
          </a:prstGeom>
        </p:spPr>
        <p:txBody>
          <a:bodyPr vert="horz" lIns="91327" tIns="45663" rIns="91327" bIns="45663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700" b="1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Аналитика</a:t>
            </a:r>
            <a:endParaRPr kumimoji="0" lang="ru-RU" sz="1700" b="1" i="0" u="none" strike="noStrike" kern="1200" cap="none" spc="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334931AE-8581-6043-8315-FC4ED9F0FE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3" y="351207"/>
            <a:ext cx="412550" cy="4373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63540" y="1311821"/>
            <a:ext cx="47758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9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Проведенные мероприятия позволили:</a:t>
            </a:r>
          </a:p>
          <a:p>
            <a:pPr marL="0" marR="0" lvl="0" indent="0" algn="ctr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9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-19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Дополнить </a:t>
            </a:r>
            <a:r>
              <a:rPr kumimoji="0" lang="ru-RU" sz="18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целевое состояние </a:t>
            </a:r>
            <a:r>
              <a:rPr kumimoji="0" lang="ru-RU" sz="1800" b="0" i="0" u="none" strike="noStrike" kern="1200" cap="none" spc="-19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Суперсервиса важными аспектами, которые ранее не были учтены</a:t>
            </a: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-19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Составить мнение о необходимости внесения изменений в некоторые аспекты позиционирование сервиса в целях выделения главных </a:t>
            </a:r>
            <a:r>
              <a:rPr kumimoji="0" lang="ru-RU" sz="1800" b="0" i="0" u="none" strike="noStrike" kern="1200" cap="none" spc="-19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преимуществ </a:t>
            </a:r>
            <a:r>
              <a:rPr kumimoji="0" lang="ru-RU" sz="1800" b="0" i="0" u="none" strike="noStrike" kern="1200" cap="none" spc="-19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-19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-19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</a:t>
            </a:r>
            <a:r>
              <a:rPr kumimoji="0" lang="ru-RU" sz="1800" b="0" i="0" u="none" strike="noStrike" kern="1200" cap="none" spc="-19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аудитории</a:t>
            </a:r>
            <a:r>
              <a:rPr kumimoji="0" lang="ru-RU" sz="18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-19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структурировать мнения аудитории разных возрастных категорий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11980" y="4872780"/>
            <a:ext cx="5827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9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Детализированный аналитический отчет прилагается</a:t>
            </a:r>
            <a:endParaRPr kumimoji="0" lang="ru-RU" sz="1800" b="0" i="0" u="none" strike="noStrike" kern="1200" cap="none" spc="-19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4801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20D5629-C4F0-A140-BABF-9A02A6F676DC}"/>
              </a:ext>
            </a:extLst>
          </p:cNvPr>
          <p:cNvSpPr/>
          <p:nvPr/>
        </p:nvSpPr>
        <p:spPr>
          <a:xfrm>
            <a:off x="1" y="339366"/>
            <a:ext cx="3676454" cy="970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7" tIns="45663" rIns="91327" bIns="4566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6807503-6FC1-D54E-B597-969EBD9509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r="18889"/>
          <a:stretch/>
        </p:blipFill>
        <p:spPr>
          <a:xfrm>
            <a:off x="4185501" y="0"/>
            <a:ext cx="6053874" cy="5759450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" y="1310326"/>
            <a:ext cx="4515438" cy="2284292"/>
          </a:xfrm>
          <a:prstGeom prst="rect">
            <a:avLst/>
          </a:prstGeom>
        </p:spPr>
        <p:txBody>
          <a:bodyPr vert="horz" lIns="91327" tIns="45663" rIns="91327" bIns="45663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4000" b="1" spc="120" dirty="0" err="1">
                <a:solidFill>
                  <a:prstClr val="white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Суперсервис</a:t>
            </a:r>
            <a:endParaRPr lang="ru-RU" sz="4000" b="1" spc="120" dirty="0">
              <a:solidFill>
                <a:prstClr val="white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4000" b="1" spc="120" dirty="0">
                <a:solidFill>
                  <a:prstClr val="white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«Поступление</a:t>
            </a:r>
            <a:endParaRPr lang="en-US" sz="4000" b="1" spc="120" dirty="0">
              <a:solidFill>
                <a:prstClr val="white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4000" b="1" spc="120" dirty="0">
                <a:solidFill>
                  <a:prstClr val="white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в вуз</a:t>
            </a:r>
            <a:r>
              <a:rPr lang="en-US" sz="4000" b="1" spc="120" dirty="0">
                <a:solidFill>
                  <a:prstClr val="white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b="1" spc="120" dirty="0">
                <a:solidFill>
                  <a:prstClr val="white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онлайн»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1" y="527920"/>
            <a:ext cx="522529" cy="553881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CB5B5EB3-BA3B-0E4D-8854-03F4D448F4FF}"/>
              </a:ext>
            </a:extLst>
          </p:cNvPr>
          <p:cNvSpPr txBox="1">
            <a:spLocks/>
          </p:cNvSpPr>
          <p:nvPr/>
        </p:nvSpPr>
        <p:spPr>
          <a:xfrm>
            <a:off x="1137338" y="530207"/>
            <a:ext cx="2651723" cy="631597"/>
          </a:xfrm>
          <a:prstGeom prst="rect">
            <a:avLst/>
          </a:prstGeom>
        </p:spPr>
        <p:txBody>
          <a:bodyPr vert="horz" lIns="91327" tIns="45663" rIns="91327" bIns="45663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b="1" spc="12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МИНИСТЕРСТВО НАУКИ</a:t>
            </a:r>
            <a:endParaRPr lang="en-US" sz="900" b="1" spc="120" dirty="0">
              <a:solidFill>
                <a:prstClr val="black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b="1" spc="12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И ВЫСШЕГО ОБРАЗОВАНИЯ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b="1" spc="12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РОССИЙСКОЙ ФЕДЕРАЦИИ</a:t>
            </a:r>
          </a:p>
        </p:txBody>
      </p:sp>
      <p:sp>
        <p:nvSpPr>
          <p:cNvPr id="11" name="Прямоугольник 63"/>
          <p:cNvSpPr/>
          <p:nvPr/>
        </p:nvSpPr>
        <p:spPr>
          <a:xfrm>
            <a:off x="84641" y="4031579"/>
            <a:ext cx="3351088" cy="511735"/>
          </a:xfrm>
          <a:prstGeom prst="rect">
            <a:avLst/>
          </a:prstGeom>
        </p:spPr>
        <p:txBody>
          <a:bodyPr wrap="none" lIns="69616" tIns="34807" rIns="69616" bIns="34807">
            <a:spAutoFit/>
          </a:bodyPr>
          <a:lstStyle/>
          <a:p>
            <a:pPr marL="9667">
              <a:spcBef>
                <a:spcPts val="76"/>
              </a:spcBef>
            </a:pPr>
            <a:r>
              <a:rPr lang="ru-RU" sz="900" b="1" spc="42" dirty="0">
                <a:solidFill>
                  <a:prstClr val="white"/>
                </a:solidFill>
                <a:latin typeface="Gotham Pro Black"/>
                <a:cs typeface="Gotham Pro Black"/>
              </a:rPr>
              <a:t>Руководитель рабочей группы:</a:t>
            </a:r>
          </a:p>
          <a:p>
            <a:pPr marL="9667">
              <a:spcBef>
                <a:spcPts val="76"/>
              </a:spcBef>
            </a:pPr>
            <a:r>
              <a:rPr lang="ru-RU" sz="900" spc="42" dirty="0">
                <a:solidFill>
                  <a:prstClr val="white"/>
                </a:solidFill>
                <a:latin typeface="Gotham Pro" charset="0"/>
                <a:ea typeface="Gotham Pro" charset="0"/>
                <a:cs typeface="Gotham Pro" charset="0"/>
              </a:rPr>
              <a:t>Заместитель Министра науки и высшего образования</a:t>
            </a:r>
          </a:p>
          <a:p>
            <a:pPr marL="9667">
              <a:spcBef>
                <a:spcPts val="76"/>
              </a:spcBef>
            </a:pPr>
            <a:r>
              <a:rPr lang="ru-RU" sz="900" spc="42" dirty="0">
                <a:solidFill>
                  <a:prstClr val="white"/>
                </a:solidFill>
                <a:latin typeface="Gotham Pro" charset="0"/>
                <a:ea typeface="Gotham Pro" charset="0"/>
                <a:cs typeface="Gotham Pro" charset="0"/>
              </a:rPr>
              <a:t>Кузьмин Сергей Владимирович</a:t>
            </a:r>
            <a:endParaRPr lang="ru-RU" sz="900" dirty="0">
              <a:solidFill>
                <a:prstClr val="white"/>
              </a:solidFill>
              <a:latin typeface="Gotham Pro" charset="0"/>
              <a:ea typeface="Gotham Pro" charset="0"/>
              <a:cs typeface="Gotham Pro" charset="0"/>
            </a:endParaRPr>
          </a:p>
        </p:txBody>
      </p:sp>
      <p:sp>
        <p:nvSpPr>
          <p:cNvPr id="12" name="Прямоугольник 64"/>
          <p:cNvSpPr/>
          <p:nvPr/>
        </p:nvSpPr>
        <p:spPr>
          <a:xfrm>
            <a:off x="84643" y="4695302"/>
            <a:ext cx="3095391" cy="511735"/>
          </a:xfrm>
          <a:prstGeom prst="rect">
            <a:avLst/>
          </a:prstGeom>
        </p:spPr>
        <p:txBody>
          <a:bodyPr wrap="none" lIns="69616" tIns="34807" rIns="69616" bIns="34807">
            <a:spAutoFit/>
          </a:bodyPr>
          <a:lstStyle/>
          <a:p>
            <a:pPr marL="9667">
              <a:spcBef>
                <a:spcPts val="76"/>
              </a:spcBef>
            </a:pPr>
            <a:r>
              <a:rPr lang="ru-RU" sz="900" b="1" spc="42" dirty="0">
                <a:solidFill>
                  <a:prstClr val="white"/>
                </a:solidFill>
                <a:latin typeface="Gotham Pro Black"/>
                <a:cs typeface="Gotham Pro Black"/>
              </a:rPr>
              <a:t>Заместитель руководителя рабочей группы:</a:t>
            </a:r>
          </a:p>
          <a:p>
            <a:pPr marL="9667">
              <a:spcBef>
                <a:spcPts val="76"/>
              </a:spcBef>
            </a:pPr>
            <a:r>
              <a:rPr lang="ru-RU" sz="900" spc="42" dirty="0">
                <a:solidFill>
                  <a:prstClr val="white"/>
                </a:solidFill>
                <a:latin typeface="Gotham Pro" charset="0"/>
                <a:ea typeface="Gotham Pro" charset="0"/>
                <a:cs typeface="Gotham Pro" charset="0"/>
              </a:rPr>
              <a:t>Директор Департамента экономической политики</a:t>
            </a:r>
          </a:p>
          <a:p>
            <a:pPr marL="9667">
              <a:spcBef>
                <a:spcPts val="76"/>
              </a:spcBef>
            </a:pPr>
            <a:r>
              <a:rPr lang="ru-RU" sz="900" spc="42" dirty="0">
                <a:solidFill>
                  <a:prstClr val="white"/>
                </a:solidFill>
                <a:latin typeface="Gotham Pro" charset="0"/>
                <a:ea typeface="Gotham Pro" charset="0"/>
                <a:cs typeface="Gotham Pro" charset="0"/>
              </a:rPr>
              <a:t>Омельчук Андрей Владимирович</a:t>
            </a:r>
            <a:endParaRPr lang="ru-RU" sz="900" dirty="0">
              <a:solidFill>
                <a:prstClr val="white"/>
              </a:solidFill>
              <a:latin typeface="Gotham Pro" charset="0"/>
              <a:ea typeface="Gotham Pro" charset="0"/>
              <a:cs typeface="Gotham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852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Соединительная линия уступом 57">
            <a:extLst>
              <a:ext uri="{FF2B5EF4-FFF2-40B4-BE49-F238E27FC236}">
                <a16:creationId xmlns:a16="http://schemas.microsoft.com/office/drawing/2014/main" xmlns="" id="{2304B629-6E68-834A-866E-753A3075EBA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918348" y="1349865"/>
            <a:ext cx="502021" cy="2259703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оединительная линия уступом 66">
            <a:extLst>
              <a:ext uri="{FF2B5EF4-FFF2-40B4-BE49-F238E27FC236}">
                <a16:creationId xmlns:a16="http://schemas.microsoft.com/office/drawing/2014/main" xmlns="" id="{CF2A4930-7199-A94C-A361-38600463C20C}"/>
              </a:ext>
            </a:extLst>
          </p:cNvPr>
          <p:cNvCxnSpPr>
            <a:cxnSpLocks/>
          </p:cNvCxnSpPr>
          <p:nvPr/>
        </p:nvCxnSpPr>
        <p:spPr>
          <a:xfrm rot="16200000" flipV="1">
            <a:off x="3654983" y="1351126"/>
            <a:ext cx="502021" cy="2259703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/>
          <p:cNvGrpSpPr/>
          <p:nvPr/>
        </p:nvGrpSpPr>
        <p:grpSpPr>
          <a:xfrm>
            <a:off x="1" y="11522"/>
            <a:ext cx="3697076" cy="5747941"/>
            <a:chOff x="1" y="11508"/>
            <a:chExt cx="3697076" cy="5747941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73261" y="5474806"/>
              <a:ext cx="252381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spc="50" dirty="0" err="1">
                  <a:solidFill>
                    <a:prstClr val="white">
                      <a:lumMod val="75000"/>
                    </a:prst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Суперсервис</a:t>
              </a:r>
              <a:r>
                <a:rPr lang="ru-RU" sz="800" spc="50" dirty="0">
                  <a:solidFill>
                    <a:prstClr val="white">
                      <a:lumMod val="75000"/>
                    </a:prst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«Поступление в вуз онлайн»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" y="11508"/>
              <a:ext cx="871538" cy="5747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4" name="Подзаголовок 2"/>
          <p:cNvSpPr txBox="1">
            <a:spLocks/>
          </p:cNvSpPr>
          <p:nvPr/>
        </p:nvSpPr>
        <p:spPr>
          <a:xfrm>
            <a:off x="871552" y="584369"/>
            <a:ext cx="9367837" cy="483911"/>
          </a:xfrm>
          <a:prstGeom prst="rect">
            <a:avLst/>
          </a:prstGeom>
        </p:spPr>
        <p:txBody>
          <a:bodyPr vert="horz" lIns="91327" tIns="45663" rIns="91327" bIns="45663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700" b="1" spc="4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Взаимодействие со сторонними сервисами</a:t>
            </a:r>
          </a:p>
        </p:txBody>
      </p:sp>
      <p:sp>
        <p:nvSpPr>
          <p:cNvPr id="26" name="object 6"/>
          <p:cNvSpPr/>
          <p:nvPr/>
        </p:nvSpPr>
        <p:spPr>
          <a:xfrm>
            <a:off x="4808819" y="2689634"/>
            <a:ext cx="1440000" cy="828000"/>
          </a:xfrm>
          <a:custGeom>
            <a:avLst/>
            <a:gdLst/>
            <a:ahLst/>
            <a:cxnLst/>
            <a:rect l="l" t="t" r="r" b="b"/>
            <a:pathLst>
              <a:path w="2675890" h="1490345">
                <a:moveTo>
                  <a:pt x="2568448" y="0"/>
                </a:moveTo>
                <a:lnTo>
                  <a:pt x="107073" y="0"/>
                </a:lnTo>
                <a:lnTo>
                  <a:pt x="65392" y="8415"/>
                </a:lnTo>
                <a:lnTo>
                  <a:pt x="31357" y="31364"/>
                </a:lnTo>
                <a:lnTo>
                  <a:pt x="8413" y="65402"/>
                </a:lnTo>
                <a:lnTo>
                  <a:pt x="0" y="107086"/>
                </a:lnTo>
                <a:lnTo>
                  <a:pt x="0" y="1383093"/>
                </a:lnTo>
                <a:lnTo>
                  <a:pt x="8413" y="1424784"/>
                </a:lnTo>
                <a:lnTo>
                  <a:pt x="31357" y="1458826"/>
                </a:lnTo>
                <a:lnTo>
                  <a:pt x="65392" y="1481777"/>
                </a:lnTo>
                <a:lnTo>
                  <a:pt x="107073" y="1490192"/>
                </a:lnTo>
                <a:lnTo>
                  <a:pt x="2568448" y="1490192"/>
                </a:lnTo>
                <a:lnTo>
                  <a:pt x="2610133" y="1481777"/>
                </a:lnTo>
                <a:lnTo>
                  <a:pt x="2644176" y="1458826"/>
                </a:lnTo>
                <a:lnTo>
                  <a:pt x="2667129" y="1424784"/>
                </a:lnTo>
                <a:lnTo>
                  <a:pt x="2675547" y="1383093"/>
                </a:lnTo>
                <a:lnTo>
                  <a:pt x="2675547" y="107086"/>
                </a:lnTo>
                <a:lnTo>
                  <a:pt x="2667129" y="65402"/>
                </a:lnTo>
                <a:lnTo>
                  <a:pt x="2644176" y="31364"/>
                </a:lnTo>
                <a:lnTo>
                  <a:pt x="2610133" y="8415"/>
                </a:lnTo>
                <a:lnTo>
                  <a:pt x="2568448" y="0"/>
                </a:lnTo>
                <a:close/>
              </a:path>
            </a:pathLst>
          </a:custGeom>
          <a:solidFill>
            <a:srgbClr val="174BCF"/>
          </a:solidFill>
          <a:effectLst>
            <a:outerShdw blurRad="254000" dist="165100" dir="5400000" sx="96000" sy="96000" algn="t" rotWithShape="0">
              <a:prstClr val="black">
                <a:alpha val="18000"/>
              </a:prstClr>
            </a:outerShdw>
          </a:effectLst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8"/>
          <p:cNvSpPr/>
          <p:nvPr/>
        </p:nvSpPr>
        <p:spPr>
          <a:xfrm>
            <a:off x="4808819" y="1531140"/>
            <a:ext cx="1440000" cy="576000"/>
          </a:xfrm>
          <a:custGeom>
            <a:avLst/>
            <a:gdLst/>
            <a:ahLst/>
            <a:cxnLst/>
            <a:rect l="l" t="t" r="r" b="b"/>
            <a:pathLst>
              <a:path w="2279015" h="964564">
                <a:moveTo>
                  <a:pt x="2199068" y="0"/>
                </a:moveTo>
                <a:lnTo>
                  <a:pt x="79489" y="0"/>
                </a:lnTo>
                <a:lnTo>
                  <a:pt x="48541" y="6248"/>
                </a:lnTo>
                <a:lnTo>
                  <a:pt x="23275" y="23287"/>
                </a:lnTo>
                <a:lnTo>
                  <a:pt x="6244" y="48557"/>
                </a:lnTo>
                <a:lnTo>
                  <a:pt x="0" y="79502"/>
                </a:lnTo>
                <a:lnTo>
                  <a:pt x="0" y="884720"/>
                </a:lnTo>
                <a:lnTo>
                  <a:pt x="6244" y="915662"/>
                </a:lnTo>
                <a:lnTo>
                  <a:pt x="23275" y="940928"/>
                </a:lnTo>
                <a:lnTo>
                  <a:pt x="48541" y="957963"/>
                </a:lnTo>
                <a:lnTo>
                  <a:pt x="79489" y="964209"/>
                </a:lnTo>
                <a:lnTo>
                  <a:pt x="2199068" y="964209"/>
                </a:lnTo>
                <a:lnTo>
                  <a:pt x="2230012" y="957963"/>
                </a:lnTo>
                <a:lnTo>
                  <a:pt x="2255283" y="940928"/>
                </a:lnTo>
                <a:lnTo>
                  <a:pt x="2272322" y="915662"/>
                </a:lnTo>
                <a:lnTo>
                  <a:pt x="2278570" y="884720"/>
                </a:lnTo>
                <a:lnTo>
                  <a:pt x="2278570" y="79502"/>
                </a:lnTo>
                <a:lnTo>
                  <a:pt x="2272322" y="48557"/>
                </a:lnTo>
                <a:lnTo>
                  <a:pt x="2255283" y="23287"/>
                </a:lnTo>
                <a:lnTo>
                  <a:pt x="2230012" y="6248"/>
                </a:lnTo>
                <a:lnTo>
                  <a:pt x="2199068" y="0"/>
                </a:lnTo>
                <a:close/>
              </a:path>
            </a:pathLst>
          </a:custGeom>
          <a:solidFill>
            <a:srgbClr val="EE0F53"/>
          </a:solidFill>
          <a:effectLst>
            <a:outerShdw blurRad="254000" dist="165100" dir="5400000" sx="96000" sy="96000" algn="t" rotWithShape="0">
              <a:prstClr val="black">
                <a:alpha val="18000"/>
              </a:prstClr>
            </a:outerShdw>
          </a:effectLst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object 10"/>
          <p:cNvSpPr txBox="1"/>
          <p:nvPr/>
        </p:nvSpPr>
        <p:spPr>
          <a:xfrm>
            <a:off x="4881449" y="1622366"/>
            <a:ext cx="1294765" cy="429041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 marL="110349" marR="5078" indent="-98299" algn="ctr">
              <a:lnSpc>
                <a:spcPct val="1111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Цифровой  профиль</a:t>
            </a:r>
            <a:endParaRPr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11"/>
          <p:cNvSpPr/>
          <p:nvPr/>
        </p:nvSpPr>
        <p:spPr>
          <a:xfrm>
            <a:off x="1642577" y="1414271"/>
            <a:ext cx="2304000" cy="828000"/>
          </a:xfrm>
          <a:custGeom>
            <a:avLst/>
            <a:gdLst/>
            <a:ahLst/>
            <a:cxnLst/>
            <a:rect l="l" t="t" r="r" b="b"/>
            <a:pathLst>
              <a:path w="3750310" h="1287145">
                <a:moveTo>
                  <a:pt x="3632161" y="0"/>
                </a:moveTo>
                <a:lnTo>
                  <a:pt x="117805" y="0"/>
                </a:lnTo>
                <a:lnTo>
                  <a:pt x="71950" y="9257"/>
                </a:lnTo>
                <a:lnTo>
                  <a:pt x="34504" y="34504"/>
                </a:lnTo>
                <a:lnTo>
                  <a:pt x="9257" y="71950"/>
                </a:lnTo>
                <a:lnTo>
                  <a:pt x="0" y="117805"/>
                </a:lnTo>
                <a:lnTo>
                  <a:pt x="0" y="1168895"/>
                </a:lnTo>
                <a:lnTo>
                  <a:pt x="9257" y="1214750"/>
                </a:lnTo>
                <a:lnTo>
                  <a:pt x="34504" y="1252196"/>
                </a:lnTo>
                <a:lnTo>
                  <a:pt x="71950" y="1277442"/>
                </a:lnTo>
                <a:lnTo>
                  <a:pt x="117805" y="1286700"/>
                </a:lnTo>
                <a:lnTo>
                  <a:pt x="3632161" y="1286700"/>
                </a:lnTo>
                <a:lnTo>
                  <a:pt x="3678017" y="1277442"/>
                </a:lnTo>
                <a:lnTo>
                  <a:pt x="3715462" y="1252196"/>
                </a:lnTo>
                <a:lnTo>
                  <a:pt x="3740709" y="1214750"/>
                </a:lnTo>
                <a:lnTo>
                  <a:pt x="3749967" y="1168895"/>
                </a:lnTo>
                <a:lnTo>
                  <a:pt x="3749967" y="117805"/>
                </a:lnTo>
                <a:lnTo>
                  <a:pt x="3740709" y="71950"/>
                </a:lnTo>
                <a:lnTo>
                  <a:pt x="3715462" y="34504"/>
                </a:lnTo>
                <a:lnTo>
                  <a:pt x="3678017" y="9257"/>
                </a:lnTo>
                <a:lnTo>
                  <a:pt x="3632161" y="0"/>
                </a:lnTo>
                <a:close/>
              </a:path>
            </a:pathLst>
          </a:custGeom>
          <a:solidFill>
            <a:srgbClr val="174BCF"/>
          </a:solidFill>
          <a:effectLst>
            <a:outerShdw blurRad="254000" dist="165100" dir="5400000" sx="96000" sy="96000" algn="t" rotWithShape="0">
              <a:prstClr val="black">
                <a:alpha val="18000"/>
              </a:prstClr>
            </a:outerShdw>
          </a:effectLst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6" name="object 13"/>
          <p:cNvSpPr/>
          <p:nvPr/>
        </p:nvSpPr>
        <p:spPr>
          <a:xfrm>
            <a:off x="7111059" y="1409594"/>
            <a:ext cx="2304000" cy="828000"/>
          </a:xfrm>
          <a:custGeom>
            <a:avLst/>
            <a:gdLst/>
            <a:ahLst/>
            <a:cxnLst/>
            <a:rect l="l" t="t" r="r" b="b"/>
            <a:pathLst>
              <a:path w="3074670" h="1287145">
                <a:moveTo>
                  <a:pt x="2967431" y="0"/>
                </a:moveTo>
                <a:lnTo>
                  <a:pt x="106667" y="0"/>
                </a:lnTo>
                <a:lnTo>
                  <a:pt x="65145" y="8381"/>
                </a:lnTo>
                <a:lnTo>
                  <a:pt x="31240" y="31238"/>
                </a:lnTo>
                <a:lnTo>
                  <a:pt x="8381" y="65140"/>
                </a:lnTo>
                <a:lnTo>
                  <a:pt x="0" y="106654"/>
                </a:lnTo>
                <a:lnTo>
                  <a:pt x="0" y="1180033"/>
                </a:lnTo>
                <a:lnTo>
                  <a:pt x="8381" y="1221554"/>
                </a:lnTo>
                <a:lnTo>
                  <a:pt x="31240" y="1255460"/>
                </a:lnTo>
                <a:lnTo>
                  <a:pt x="65145" y="1278318"/>
                </a:lnTo>
                <a:lnTo>
                  <a:pt x="106667" y="1286700"/>
                </a:lnTo>
                <a:lnTo>
                  <a:pt x="2967431" y="1286700"/>
                </a:lnTo>
                <a:lnTo>
                  <a:pt x="3008952" y="1278318"/>
                </a:lnTo>
                <a:lnTo>
                  <a:pt x="3042858" y="1255460"/>
                </a:lnTo>
                <a:lnTo>
                  <a:pt x="3065716" y="1221554"/>
                </a:lnTo>
                <a:lnTo>
                  <a:pt x="3074098" y="1180033"/>
                </a:lnTo>
                <a:lnTo>
                  <a:pt x="3074098" y="106654"/>
                </a:lnTo>
                <a:lnTo>
                  <a:pt x="3065716" y="65140"/>
                </a:lnTo>
                <a:lnTo>
                  <a:pt x="3042858" y="31238"/>
                </a:lnTo>
                <a:lnTo>
                  <a:pt x="3008952" y="8381"/>
                </a:lnTo>
                <a:lnTo>
                  <a:pt x="2967431" y="0"/>
                </a:lnTo>
                <a:close/>
              </a:path>
            </a:pathLst>
          </a:custGeom>
          <a:solidFill>
            <a:srgbClr val="174BCF"/>
          </a:solidFill>
          <a:effectLst>
            <a:outerShdw blurRad="254000" dist="165100" dir="5400000" sx="96000" sy="96000" algn="t" rotWithShape="0">
              <a:prstClr val="black">
                <a:alpha val="18000"/>
              </a:prstClr>
            </a:outerShdw>
          </a:effectLst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object 14"/>
          <p:cNvSpPr txBox="1"/>
          <p:nvPr/>
        </p:nvSpPr>
        <p:spPr>
          <a:xfrm>
            <a:off x="7177733" y="1491209"/>
            <a:ext cx="2170679" cy="657699"/>
          </a:xfrm>
          <a:prstGeom prst="rect">
            <a:avLst/>
          </a:prstGeom>
        </p:spPr>
        <p:txBody>
          <a:bodyPr vert="horz" wrap="square" lIns="0" tIns="43759" rIns="0" bIns="0" rtlCol="0">
            <a:spAutoFit/>
          </a:bodyPr>
          <a:lstStyle/>
          <a:p>
            <a:pPr marL="612626">
              <a:spcBef>
                <a:spcPts val="345"/>
              </a:spcBef>
            </a:pPr>
            <a:r>
              <a:rPr sz="12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Суперсервис</a:t>
            </a:r>
            <a:endParaRPr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51" marR="5078" indent="-68490" algn="ctr">
              <a:lnSpc>
                <a:spcPct val="111100"/>
              </a:lnSpc>
              <a:spcBef>
                <a:spcPts val="85"/>
              </a:spcBef>
            </a:pPr>
            <a:r>
              <a:rPr sz="1200" b="1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«Трудовые  </a:t>
            </a:r>
            <a:r>
              <a:rPr sz="12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отношения</a:t>
            </a:r>
            <a:r>
              <a:rPr sz="1200" b="1" spc="-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онлайн»</a:t>
            </a:r>
            <a:endParaRPr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15"/>
          <p:cNvSpPr/>
          <p:nvPr/>
        </p:nvSpPr>
        <p:spPr>
          <a:xfrm>
            <a:off x="1642578" y="2708110"/>
            <a:ext cx="2304000" cy="828000"/>
          </a:xfrm>
          <a:custGeom>
            <a:avLst/>
            <a:gdLst/>
            <a:ahLst/>
            <a:cxnLst/>
            <a:rect l="l" t="t" r="r" b="b"/>
            <a:pathLst>
              <a:path w="2926715" h="1490345">
                <a:moveTo>
                  <a:pt x="2837789" y="0"/>
                </a:moveTo>
                <a:lnTo>
                  <a:pt x="88646" y="0"/>
                </a:lnTo>
                <a:lnTo>
                  <a:pt x="54140" y="6966"/>
                </a:lnTo>
                <a:lnTo>
                  <a:pt x="25963" y="25963"/>
                </a:lnTo>
                <a:lnTo>
                  <a:pt x="6966" y="54140"/>
                </a:lnTo>
                <a:lnTo>
                  <a:pt x="0" y="88645"/>
                </a:lnTo>
                <a:lnTo>
                  <a:pt x="0" y="1401546"/>
                </a:lnTo>
                <a:lnTo>
                  <a:pt x="6966" y="1436051"/>
                </a:lnTo>
                <a:lnTo>
                  <a:pt x="25963" y="1464229"/>
                </a:lnTo>
                <a:lnTo>
                  <a:pt x="54140" y="1483226"/>
                </a:lnTo>
                <a:lnTo>
                  <a:pt x="88646" y="1490192"/>
                </a:lnTo>
                <a:lnTo>
                  <a:pt x="2837789" y="1490192"/>
                </a:lnTo>
                <a:lnTo>
                  <a:pt x="2872294" y="1483226"/>
                </a:lnTo>
                <a:lnTo>
                  <a:pt x="2900472" y="1464229"/>
                </a:lnTo>
                <a:lnTo>
                  <a:pt x="2919469" y="1436051"/>
                </a:lnTo>
                <a:lnTo>
                  <a:pt x="2926435" y="1401546"/>
                </a:lnTo>
                <a:lnTo>
                  <a:pt x="2926435" y="88645"/>
                </a:lnTo>
                <a:lnTo>
                  <a:pt x="2919469" y="54140"/>
                </a:lnTo>
                <a:lnTo>
                  <a:pt x="2900472" y="25963"/>
                </a:lnTo>
                <a:lnTo>
                  <a:pt x="2872294" y="6966"/>
                </a:lnTo>
                <a:lnTo>
                  <a:pt x="2837789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254000" dist="165100" dir="5400000" sx="96000" sy="96000" algn="t" rotWithShape="0">
              <a:prstClr val="black">
                <a:alpha val="18000"/>
              </a:prstClr>
            </a:outerShdw>
          </a:effectLst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object 16"/>
          <p:cNvSpPr txBox="1"/>
          <p:nvPr/>
        </p:nvSpPr>
        <p:spPr>
          <a:xfrm>
            <a:off x="2074818" y="2936699"/>
            <a:ext cx="1439545" cy="387827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 marL="12685" marR="5078" algn="ctr">
              <a:spcBef>
                <a:spcPts val="100"/>
              </a:spcBef>
            </a:pPr>
            <a:r>
              <a:rPr sz="1200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</a:t>
            </a:r>
            <a:r>
              <a:rPr sz="1200" spc="-35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200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оринги  </a:t>
            </a:r>
            <a:r>
              <a:rPr sz="1200" dirty="0" err="1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Перечни</a:t>
            </a:r>
            <a:r>
              <a:rPr sz="1200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45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ИАС</a:t>
            </a:r>
            <a:endParaRPr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17"/>
          <p:cNvSpPr/>
          <p:nvPr/>
        </p:nvSpPr>
        <p:spPr>
          <a:xfrm>
            <a:off x="1651134" y="4001949"/>
            <a:ext cx="2304000" cy="828000"/>
          </a:xfrm>
          <a:custGeom>
            <a:avLst/>
            <a:gdLst/>
            <a:ahLst/>
            <a:cxnLst/>
            <a:rect l="l" t="t" r="r" b="b"/>
            <a:pathLst>
              <a:path w="3482340" h="1131570">
                <a:moveTo>
                  <a:pt x="3397694" y="0"/>
                </a:moveTo>
                <a:lnTo>
                  <a:pt x="84251" y="0"/>
                </a:lnTo>
                <a:lnTo>
                  <a:pt x="51461" y="6620"/>
                </a:lnTo>
                <a:lnTo>
                  <a:pt x="24680" y="24674"/>
                </a:lnTo>
                <a:lnTo>
                  <a:pt x="6622" y="51451"/>
                </a:lnTo>
                <a:lnTo>
                  <a:pt x="0" y="84239"/>
                </a:lnTo>
                <a:lnTo>
                  <a:pt x="0" y="1047140"/>
                </a:lnTo>
                <a:lnTo>
                  <a:pt x="6622" y="1079935"/>
                </a:lnTo>
                <a:lnTo>
                  <a:pt x="24680" y="1106716"/>
                </a:lnTo>
                <a:lnTo>
                  <a:pt x="51461" y="1124771"/>
                </a:lnTo>
                <a:lnTo>
                  <a:pt x="84251" y="1131392"/>
                </a:lnTo>
                <a:lnTo>
                  <a:pt x="3397694" y="1131392"/>
                </a:lnTo>
                <a:lnTo>
                  <a:pt x="3430491" y="1124771"/>
                </a:lnTo>
                <a:lnTo>
                  <a:pt x="3457276" y="1106716"/>
                </a:lnTo>
                <a:lnTo>
                  <a:pt x="3475336" y="1079935"/>
                </a:lnTo>
                <a:lnTo>
                  <a:pt x="3481959" y="1047140"/>
                </a:lnTo>
                <a:lnTo>
                  <a:pt x="3481959" y="84239"/>
                </a:lnTo>
                <a:lnTo>
                  <a:pt x="3475336" y="51451"/>
                </a:lnTo>
                <a:lnTo>
                  <a:pt x="3457276" y="24674"/>
                </a:lnTo>
                <a:lnTo>
                  <a:pt x="3430491" y="6620"/>
                </a:lnTo>
                <a:lnTo>
                  <a:pt x="3397694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254000" dist="165100" dir="5400000" sx="96000" sy="96000" algn="t" rotWithShape="0">
              <a:prstClr val="black">
                <a:alpha val="18000"/>
              </a:prstClr>
            </a:outerShdw>
          </a:effectLst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2" name="object 18"/>
          <p:cNvSpPr txBox="1"/>
          <p:nvPr/>
        </p:nvSpPr>
        <p:spPr>
          <a:xfrm>
            <a:off x="1741817" y="4240572"/>
            <a:ext cx="2125333" cy="387827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 marL="12685" marR="5078" algn="ctr">
              <a:spcBef>
                <a:spcPts val="100"/>
              </a:spcBef>
            </a:pPr>
            <a:r>
              <a:rPr sz="1200" spc="-5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 </a:t>
            </a:r>
            <a:r>
              <a:rPr sz="1200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ГИС и</a:t>
            </a:r>
            <a:r>
              <a:rPr sz="1200" spc="-75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  ФОИВ и </a:t>
            </a:r>
            <a:r>
              <a:rPr sz="1200" spc="-10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субьектов</a:t>
            </a:r>
            <a:r>
              <a:rPr sz="1200" spc="-30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19"/>
          <p:cNvSpPr/>
          <p:nvPr/>
        </p:nvSpPr>
        <p:spPr>
          <a:xfrm>
            <a:off x="7111059" y="3766370"/>
            <a:ext cx="2304000" cy="1344454"/>
          </a:xfrm>
          <a:custGeom>
            <a:avLst/>
            <a:gdLst/>
            <a:ahLst/>
            <a:cxnLst/>
            <a:rect l="l" t="t" r="r" b="b"/>
            <a:pathLst>
              <a:path w="3985895" h="1869440">
                <a:moveTo>
                  <a:pt x="3869690" y="0"/>
                </a:moveTo>
                <a:lnTo>
                  <a:pt x="115849" y="0"/>
                </a:lnTo>
                <a:lnTo>
                  <a:pt x="70755" y="9103"/>
                </a:lnTo>
                <a:lnTo>
                  <a:pt x="33931" y="33931"/>
                </a:lnTo>
                <a:lnTo>
                  <a:pt x="9103" y="70755"/>
                </a:lnTo>
                <a:lnTo>
                  <a:pt x="0" y="115849"/>
                </a:lnTo>
                <a:lnTo>
                  <a:pt x="0" y="1753133"/>
                </a:lnTo>
                <a:lnTo>
                  <a:pt x="9103" y="1798227"/>
                </a:lnTo>
                <a:lnTo>
                  <a:pt x="33931" y="1835051"/>
                </a:lnTo>
                <a:lnTo>
                  <a:pt x="70755" y="1859878"/>
                </a:lnTo>
                <a:lnTo>
                  <a:pt x="115849" y="1868982"/>
                </a:lnTo>
                <a:lnTo>
                  <a:pt x="3869690" y="1868982"/>
                </a:lnTo>
                <a:lnTo>
                  <a:pt x="3914786" y="1859878"/>
                </a:lnTo>
                <a:lnTo>
                  <a:pt x="3951614" y="1835051"/>
                </a:lnTo>
                <a:lnTo>
                  <a:pt x="3976446" y="1798227"/>
                </a:lnTo>
                <a:lnTo>
                  <a:pt x="3985552" y="1753133"/>
                </a:lnTo>
                <a:lnTo>
                  <a:pt x="3985552" y="115849"/>
                </a:lnTo>
                <a:lnTo>
                  <a:pt x="3976446" y="70755"/>
                </a:lnTo>
                <a:lnTo>
                  <a:pt x="3951614" y="33931"/>
                </a:lnTo>
                <a:lnTo>
                  <a:pt x="3914786" y="9103"/>
                </a:lnTo>
                <a:lnTo>
                  <a:pt x="3869690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254000" dist="165100" dir="5400000" sx="96000" sy="96000" algn="t" rotWithShape="0">
              <a:prstClr val="black">
                <a:alpha val="18000"/>
              </a:prstClr>
            </a:outerShdw>
          </a:effectLst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4" name="object 20"/>
          <p:cNvSpPr txBox="1"/>
          <p:nvPr/>
        </p:nvSpPr>
        <p:spPr>
          <a:xfrm>
            <a:off x="7245638" y="3799135"/>
            <a:ext cx="2169421" cy="1227209"/>
          </a:xfrm>
          <a:prstGeom prst="rect">
            <a:avLst/>
          </a:prstGeom>
        </p:spPr>
        <p:txBody>
          <a:bodyPr vert="horz" wrap="square" lIns="0" tIns="81814" rIns="0" bIns="0" rtlCol="0">
            <a:spAutoFit/>
          </a:bodyPr>
          <a:lstStyle/>
          <a:p>
            <a:pPr marL="12685">
              <a:spcBef>
                <a:spcPts val="645"/>
              </a:spcBef>
            </a:pPr>
            <a:r>
              <a:rPr sz="1200" spc="-5" dirty="0" err="1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Сторонние</a:t>
            </a:r>
            <a:r>
              <a:rPr sz="1200" spc="-5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5" dirty="0" err="1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сервисы</a:t>
            </a:r>
            <a:endParaRPr sz="1200" spc="-5" dirty="0">
              <a:solidFill>
                <a:srgbClr val="174B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85" marR="5078">
              <a:spcBef>
                <a:spcPts val="120"/>
              </a:spcBef>
            </a:pPr>
            <a:r>
              <a:rPr sz="1200" spc="-1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Оказывают</a:t>
            </a:r>
            <a:r>
              <a:rPr sz="1200" spc="-1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сопутствующие</a:t>
            </a:r>
            <a:r>
              <a:rPr sz="1200" spc="-1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200" spc="-1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комплексные</a:t>
            </a:r>
            <a:r>
              <a:rPr sz="1200" spc="-1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</a:t>
            </a:r>
            <a:r>
              <a:rPr sz="1200" spc="-1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5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абитуриентам</a:t>
            </a:r>
            <a:r>
              <a:rPr sz="1200" spc="-5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20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связанные</a:t>
            </a:r>
            <a:r>
              <a:rPr sz="12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sz="1200" spc="-1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этапом</a:t>
            </a:r>
            <a:r>
              <a:rPr sz="1200" spc="-25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5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подготовки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1200" spc="-5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5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поступлению</a:t>
            </a:r>
            <a:endParaRPr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21"/>
          <p:cNvSpPr txBox="1"/>
          <p:nvPr/>
        </p:nvSpPr>
        <p:spPr>
          <a:xfrm>
            <a:off x="6352316" y="3188256"/>
            <a:ext cx="835025" cy="182101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1100" b="1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Открытые</a:t>
            </a:r>
            <a:endParaRPr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bject 22"/>
          <p:cNvSpPr txBox="1"/>
          <p:nvPr/>
        </p:nvSpPr>
        <p:spPr>
          <a:xfrm>
            <a:off x="6352315" y="3371134"/>
            <a:ext cx="1811297" cy="351378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 marL="12685" marR="5078">
              <a:spcBef>
                <a:spcPts val="100"/>
              </a:spcBef>
            </a:pPr>
            <a:r>
              <a:rPr sz="1100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верифицированные  </a:t>
            </a:r>
            <a:r>
              <a:rPr sz="1100" spc="-5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</a:t>
            </a:r>
            <a:r>
              <a:rPr sz="1100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sz="1100" spc="-5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системе </a:t>
            </a:r>
            <a:r>
              <a:rPr sz="1100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</a:t>
            </a:r>
            <a:r>
              <a:rPr sz="1100" spc="-55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solidFill>
                  <a:srgbClr val="174B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6">
            <a:extLst>
              <a:ext uri="{FF2B5EF4-FFF2-40B4-BE49-F238E27FC236}">
                <a16:creationId xmlns:a16="http://schemas.microsoft.com/office/drawing/2014/main" xmlns="" id="{84ED305E-3FDF-A847-8C8A-658643E77D50}"/>
              </a:ext>
            </a:extLst>
          </p:cNvPr>
          <p:cNvSpPr txBox="1"/>
          <p:nvPr/>
        </p:nvSpPr>
        <p:spPr>
          <a:xfrm>
            <a:off x="1651135" y="1530397"/>
            <a:ext cx="2295443" cy="579646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 marL="12685" algn="ctr">
              <a:spcBef>
                <a:spcPts val="100"/>
              </a:spcBef>
            </a:pPr>
            <a:r>
              <a:rPr lang="ru-RU" sz="1200" spc="-3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Суперсервис</a:t>
            </a:r>
            <a:endParaRPr lang="ru-RU" sz="1200" spc="-3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85" algn="ctr">
              <a:spcBef>
                <a:spcPts val="100"/>
              </a:spcBef>
            </a:pPr>
            <a:r>
              <a:rPr lang="ru-RU" sz="1200" b="1" spc="-3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«Цифровые документы  об образовании онлайн»</a:t>
            </a:r>
          </a:p>
        </p:txBody>
      </p:sp>
      <p:sp>
        <p:nvSpPr>
          <p:cNvPr id="48" name="object 6">
            <a:extLst>
              <a:ext uri="{FF2B5EF4-FFF2-40B4-BE49-F238E27FC236}">
                <a16:creationId xmlns:a16="http://schemas.microsoft.com/office/drawing/2014/main" xmlns="" id="{E90559B4-ED0F-D045-BD26-76550CBE7DAF}"/>
              </a:ext>
            </a:extLst>
          </p:cNvPr>
          <p:cNvSpPr txBox="1"/>
          <p:nvPr/>
        </p:nvSpPr>
        <p:spPr>
          <a:xfrm>
            <a:off x="4808820" y="2813811"/>
            <a:ext cx="1440001" cy="579646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 marL="12685" algn="ctr">
              <a:spcBef>
                <a:spcPts val="100"/>
              </a:spcBef>
            </a:pPr>
            <a:r>
              <a:rPr lang="ru-RU" sz="1200" spc="-3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Суперсервис</a:t>
            </a:r>
            <a:endParaRPr lang="ru-RU" sz="1200" spc="-3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85" algn="ctr">
              <a:spcBef>
                <a:spcPts val="100"/>
              </a:spcBef>
            </a:pPr>
            <a:r>
              <a:rPr lang="ru-RU" sz="1200" b="1" spc="-3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«Поступление</a:t>
            </a:r>
            <a:br>
              <a:rPr lang="ru-RU" sz="1200" b="1" spc="-3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spc="-3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вуз онлайн»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xmlns="" id="{E19C9B2F-29BA-A240-86E3-AE825F4C13EF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946590" y="1820219"/>
            <a:ext cx="862241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xmlns="" id="{7E7B55F9-B8EC-384A-971A-6B3A9BD24E0A}"/>
              </a:ext>
            </a:extLst>
          </p:cNvPr>
          <p:cNvCxnSpPr>
            <a:cxnSpLocks/>
          </p:cNvCxnSpPr>
          <p:nvPr/>
        </p:nvCxnSpPr>
        <p:spPr>
          <a:xfrm flipH="1">
            <a:off x="6242860" y="1811989"/>
            <a:ext cx="868198" cy="823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xmlns="" id="{B44B89DE-2052-8845-BB40-AE38729D9CB7}"/>
              </a:ext>
            </a:extLst>
          </p:cNvPr>
          <p:cNvCxnSpPr>
            <a:cxnSpLocks/>
          </p:cNvCxnSpPr>
          <p:nvPr/>
        </p:nvCxnSpPr>
        <p:spPr>
          <a:xfrm flipV="1">
            <a:off x="5546856" y="2107155"/>
            <a:ext cx="0" cy="58249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xmlns="" id="{3E4B7542-4CCC-9445-BA3F-81495AB94AE0}"/>
              </a:ext>
            </a:extLst>
          </p:cNvPr>
          <p:cNvCxnSpPr>
            <a:cxnSpLocks/>
          </p:cNvCxnSpPr>
          <p:nvPr/>
        </p:nvCxnSpPr>
        <p:spPr>
          <a:xfrm flipV="1">
            <a:off x="3946590" y="3111700"/>
            <a:ext cx="862241" cy="180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>
            <a:extLst>
              <a:ext uri="{FF2B5EF4-FFF2-40B4-BE49-F238E27FC236}">
                <a16:creationId xmlns:a16="http://schemas.microsoft.com/office/drawing/2014/main" xmlns="" id="{5C91FACE-4AD1-7347-B9DA-BCF7437A06B5}"/>
              </a:ext>
            </a:extLst>
          </p:cNvPr>
          <p:cNvCxnSpPr>
            <a:cxnSpLocks/>
          </p:cNvCxnSpPr>
          <p:nvPr/>
        </p:nvCxnSpPr>
        <p:spPr>
          <a:xfrm flipV="1">
            <a:off x="3955054" y="3514370"/>
            <a:ext cx="1301123" cy="888454"/>
          </a:xfrm>
          <a:prstGeom prst="bentConnector2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оединительная линия уступом 51">
            <a:extLst>
              <a:ext uri="{FF2B5EF4-FFF2-40B4-BE49-F238E27FC236}">
                <a16:creationId xmlns:a16="http://schemas.microsoft.com/office/drawing/2014/main" xmlns="" id="{DAEC39E6-4391-BC42-BC89-B4FD05693691}"/>
              </a:ext>
            </a:extLst>
          </p:cNvPr>
          <p:cNvCxnSpPr>
            <a:cxnSpLocks/>
          </p:cNvCxnSpPr>
          <p:nvPr/>
        </p:nvCxnSpPr>
        <p:spPr>
          <a:xfrm flipH="1" flipV="1">
            <a:off x="5792664" y="3515629"/>
            <a:ext cx="1301123" cy="888454"/>
          </a:xfrm>
          <a:prstGeom prst="bentConnector2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ная линия уступом 52">
            <a:extLst>
              <a:ext uri="{FF2B5EF4-FFF2-40B4-BE49-F238E27FC236}">
                <a16:creationId xmlns:a16="http://schemas.microsoft.com/office/drawing/2014/main" xmlns="" id="{BB43C896-8F55-5D4A-AD7D-1DD42AB9F234}"/>
              </a:ext>
            </a:extLst>
          </p:cNvPr>
          <p:cNvCxnSpPr>
            <a:cxnSpLocks/>
          </p:cNvCxnSpPr>
          <p:nvPr/>
        </p:nvCxnSpPr>
        <p:spPr>
          <a:xfrm>
            <a:off x="6243420" y="3162566"/>
            <a:ext cx="2064258" cy="600564"/>
          </a:xfrm>
          <a:prstGeom prst="bentConnector2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334931AE-8581-6043-8315-FC4ED9F0FE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3" y="351207"/>
            <a:ext cx="412550" cy="43730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16" y="5120048"/>
            <a:ext cx="144620" cy="24412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8716" y="4479073"/>
            <a:ext cx="144620" cy="244129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1" y="4775417"/>
            <a:ext cx="871539" cy="292388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algn="ctr"/>
            <a:r>
              <a:rPr lang="ru-RU" sz="1300" spc="50" dirty="0">
                <a:solidFill>
                  <a:srgbClr val="5A9ED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35995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Соединительная линия уступом 27"/>
          <p:cNvCxnSpPr>
            <a:stCxn id="117" idx="1"/>
            <a:endCxn id="125" idx="0"/>
          </p:cNvCxnSpPr>
          <p:nvPr/>
        </p:nvCxnSpPr>
        <p:spPr>
          <a:xfrm rot="10800000" flipH="1">
            <a:off x="647256" y="1878037"/>
            <a:ext cx="101318" cy="2571335"/>
          </a:xfrm>
          <a:prstGeom prst="bentConnector4">
            <a:avLst>
              <a:gd name="adj1" fmla="val -466039"/>
              <a:gd name="adj2" fmla="val 108890"/>
            </a:avLst>
          </a:prstGeom>
          <a:ln w="12700">
            <a:solidFill>
              <a:srgbClr val="92D050"/>
            </a:solidFill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1">
            <a:extLst>
              <a:ext uri="{FF2B5EF4-FFF2-40B4-BE49-F238E27FC236}">
                <a16:creationId xmlns="" xmlns:a16="http://schemas.microsoft.com/office/drawing/2014/main" id="{E0966862-D5C5-41E2-98C1-DDCC74E5D453}"/>
              </a:ext>
            </a:extLst>
          </p:cNvPr>
          <p:cNvCxnSpPr>
            <a:cxnSpLocks/>
          </p:cNvCxnSpPr>
          <p:nvPr/>
        </p:nvCxnSpPr>
        <p:spPr>
          <a:xfrm>
            <a:off x="611844" y="2070534"/>
            <a:ext cx="8532000" cy="0"/>
          </a:xfrm>
          <a:prstGeom prst="line">
            <a:avLst/>
          </a:prstGeom>
          <a:ln w="28575" cap="rnd">
            <a:solidFill>
              <a:srgbClr val="0B3E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Прямоугольник 2">
            <a:extLst>
              <a:ext uri="{FF2B5EF4-FFF2-40B4-BE49-F238E27FC236}">
                <a16:creationId xmlns="" xmlns:a16="http://schemas.microsoft.com/office/drawing/2014/main" id="{88404DAF-ABAB-4D48-A78C-92D4C3D19A9D}"/>
              </a:ext>
            </a:extLst>
          </p:cNvPr>
          <p:cNvSpPr/>
          <p:nvPr/>
        </p:nvSpPr>
        <p:spPr>
          <a:xfrm>
            <a:off x="8869323" y="2487911"/>
            <a:ext cx="1058621" cy="269959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Зачисление</a:t>
            </a:r>
          </a:p>
        </p:txBody>
      </p:sp>
      <p:sp>
        <p:nvSpPr>
          <p:cNvPr id="169" name="Прямоугольник 2">
            <a:extLst>
              <a:ext uri="{FF2B5EF4-FFF2-40B4-BE49-F238E27FC236}">
                <a16:creationId xmlns="" xmlns:a16="http://schemas.microsoft.com/office/drawing/2014/main" id="{9655ADEB-CD5D-446B-BE63-2196A920CCE4}"/>
              </a:ext>
            </a:extLst>
          </p:cNvPr>
          <p:cNvSpPr/>
          <p:nvPr/>
        </p:nvSpPr>
        <p:spPr>
          <a:xfrm>
            <a:off x="6461183" y="2956820"/>
            <a:ext cx="1806523" cy="399994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r>
              <a:rPr lang="ru-RU" sz="1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заявление о зачислении</a:t>
            </a:r>
          </a:p>
        </p:txBody>
      </p:sp>
      <p:sp>
        <p:nvSpPr>
          <p:cNvPr id="68" name="Подзаголовок 2"/>
          <p:cNvSpPr txBox="1">
            <a:spLocks/>
          </p:cNvSpPr>
          <p:nvPr/>
        </p:nvSpPr>
        <p:spPr>
          <a:xfrm>
            <a:off x="871552" y="19916"/>
            <a:ext cx="9367837" cy="483911"/>
          </a:xfrm>
          <a:prstGeom prst="rect">
            <a:avLst/>
          </a:prstGeom>
        </p:spPr>
        <p:txBody>
          <a:bodyPr vert="horz" lIns="91327" tIns="45663" rIns="91327" bIns="45663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700" b="1" spc="2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Видение целевого процесса</a:t>
            </a:r>
            <a:r>
              <a:rPr lang="en-US" sz="1700" b="1" spc="2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700" b="1" spc="2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700" b="1" spc="2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to be</a:t>
            </a:r>
            <a:r>
              <a:rPr lang="ru-RU" sz="1700" b="1" spc="2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14" name="Прямоугольник 2">
            <a:extLst>
              <a:ext uri="{FF2B5EF4-FFF2-40B4-BE49-F238E27FC236}">
                <a16:creationId xmlns="" xmlns:a16="http://schemas.microsoft.com/office/drawing/2014/main" id="{88404DAF-ABAB-4D48-A78C-92D4C3D19A9D}"/>
              </a:ext>
            </a:extLst>
          </p:cNvPr>
          <p:cNvSpPr/>
          <p:nvPr/>
        </p:nvSpPr>
        <p:spPr>
          <a:xfrm>
            <a:off x="4210771" y="2362949"/>
            <a:ext cx="1537415" cy="447700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Онлайн-мониторинг конкурсной ситуации</a:t>
            </a:r>
          </a:p>
        </p:txBody>
      </p:sp>
      <p:sp>
        <p:nvSpPr>
          <p:cNvPr id="115" name="Прямоугольник 2">
            <a:extLst>
              <a:ext uri="{FF2B5EF4-FFF2-40B4-BE49-F238E27FC236}">
                <a16:creationId xmlns="" xmlns:a16="http://schemas.microsoft.com/office/drawing/2014/main" id="{9655ADEB-CD5D-446B-BE63-2196A920CCE4}"/>
              </a:ext>
            </a:extLst>
          </p:cNvPr>
          <p:cNvSpPr/>
          <p:nvPr/>
        </p:nvSpPr>
        <p:spPr>
          <a:xfrm>
            <a:off x="4224391" y="2749050"/>
            <a:ext cx="1344124" cy="246106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marL="71909" indent="-71909"/>
            <a:r>
              <a:rPr lang="ru-RU" sz="1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</a:t>
            </a:r>
          </a:p>
        </p:txBody>
      </p:sp>
      <p:sp>
        <p:nvSpPr>
          <p:cNvPr id="118" name="Прямоугольник 2">
            <a:extLst>
              <a:ext uri="{FF2B5EF4-FFF2-40B4-BE49-F238E27FC236}">
                <a16:creationId xmlns="" xmlns:a16="http://schemas.microsoft.com/office/drawing/2014/main" id="{88404DAF-ABAB-4D48-A78C-92D4C3D19A9D}"/>
              </a:ext>
            </a:extLst>
          </p:cNvPr>
          <p:cNvSpPr/>
          <p:nvPr/>
        </p:nvSpPr>
        <p:spPr>
          <a:xfrm>
            <a:off x="1710747" y="2362949"/>
            <a:ext cx="1398228" cy="803182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рынка труда России и возможностей трудоустройства</a:t>
            </a:r>
          </a:p>
        </p:txBody>
      </p:sp>
      <p:sp>
        <p:nvSpPr>
          <p:cNvPr id="119" name="Прямоугольник 2">
            <a:extLst>
              <a:ext uri="{FF2B5EF4-FFF2-40B4-BE49-F238E27FC236}">
                <a16:creationId xmlns="" xmlns:a16="http://schemas.microsoft.com/office/drawing/2014/main" id="{9655ADEB-CD5D-446B-BE63-2196A920CCE4}"/>
              </a:ext>
            </a:extLst>
          </p:cNvPr>
          <p:cNvSpPr/>
          <p:nvPr/>
        </p:nvSpPr>
        <p:spPr>
          <a:xfrm>
            <a:off x="1710747" y="3133785"/>
            <a:ext cx="763192" cy="246106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marL="71909" indent="-71909"/>
            <a:r>
              <a:rPr lang="ru-RU" sz="1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</a:t>
            </a:r>
          </a:p>
        </p:txBody>
      </p:sp>
      <p:sp>
        <p:nvSpPr>
          <p:cNvPr id="122" name="Прямоугольник 2">
            <a:extLst>
              <a:ext uri="{FF2B5EF4-FFF2-40B4-BE49-F238E27FC236}">
                <a16:creationId xmlns="" xmlns:a16="http://schemas.microsoft.com/office/drawing/2014/main" id="{88404DAF-ABAB-4D48-A78C-92D4C3D19A9D}"/>
              </a:ext>
            </a:extLst>
          </p:cNvPr>
          <p:cNvSpPr/>
          <p:nvPr/>
        </p:nvSpPr>
        <p:spPr>
          <a:xfrm>
            <a:off x="481260" y="771921"/>
            <a:ext cx="1321540" cy="625441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ООВО и образовательных программ</a:t>
            </a:r>
          </a:p>
        </p:txBody>
      </p:sp>
      <p:sp>
        <p:nvSpPr>
          <p:cNvPr id="123" name="Прямоугольник 2">
            <a:extLst>
              <a:ext uri="{FF2B5EF4-FFF2-40B4-BE49-F238E27FC236}">
                <a16:creationId xmlns="" xmlns:a16="http://schemas.microsoft.com/office/drawing/2014/main" id="{9655ADEB-CD5D-446B-BE63-2196A920CCE4}"/>
              </a:ext>
            </a:extLst>
          </p:cNvPr>
          <p:cNvSpPr/>
          <p:nvPr/>
        </p:nvSpPr>
        <p:spPr>
          <a:xfrm>
            <a:off x="481260" y="1307772"/>
            <a:ext cx="673454" cy="246106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marL="71909" indent="-71909"/>
            <a:r>
              <a:rPr lang="ru-RU" sz="1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</a:t>
            </a:r>
          </a:p>
        </p:txBody>
      </p:sp>
      <p:grpSp>
        <p:nvGrpSpPr>
          <p:cNvPr id="124" name="Group 4">
            <a:extLst>
              <a:ext uri="{FF2B5EF4-FFF2-40B4-BE49-F238E27FC236}">
                <a16:creationId xmlns="" xmlns:a16="http://schemas.microsoft.com/office/drawing/2014/main" id="{23924EF4-052E-4D55-957C-002A2B889829}"/>
              </a:ext>
            </a:extLst>
          </p:cNvPr>
          <p:cNvGrpSpPr/>
          <p:nvPr/>
        </p:nvGrpSpPr>
        <p:grpSpPr>
          <a:xfrm>
            <a:off x="556075" y="1878036"/>
            <a:ext cx="384998" cy="392467"/>
            <a:chOff x="793556" y="1668275"/>
            <a:chExt cx="384998" cy="392467"/>
          </a:xfrm>
        </p:grpSpPr>
        <p:sp>
          <p:nvSpPr>
            <p:cNvPr id="125" name="Овал 12">
              <a:extLst>
                <a:ext uri="{FF2B5EF4-FFF2-40B4-BE49-F238E27FC236}">
                  <a16:creationId xmlns="" xmlns:a16="http://schemas.microsoft.com/office/drawing/2014/main" id="{FE16F927-628D-459D-BB25-37E4C1307E9D}"/>
                </a:ext>
              </a:extLst>
            </p:cNvPr>
            <p:cNvSpPr/>
            <p:nvPr/>
          </p:nvSpPr>
          <p:spPr>
            <a:xfrm>
              <a:off x="793556" y="1668275"/>
              <a:ext cx="384998" cy="384998"/>
            </a:xfrm>
            <a:prstGeom prst="ellipse">
              <a:avLst/>
            </a:prstGeom>
            <a:solidFill>
              <a:srgbClr val="0B3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6" name="Прямоугольник 2">
              <a:extLst>
                <a:ext uri="{FF2B5EF4-FFF2-40B4-BE49-F238E27FC236}">
                  <a16:creationId xmlns="" xmlns:a16="http://schemas.microsoft.com/office/drawing/2014/main" id="{AED9B0E2-F514-4CE2-8BA3-5EC6BC64305C}"/>
                </a:ext>
              </a:extLst>
            </p:cNvPr>
            <p:cNvSpPr/>
            <p:nvPr/>
          </p:nvSpPr>
          <p:spPr>
            <a:xfrm>
              <a:off x="793556" y="1668327"/>
              <a:ext cx="380886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ru-RU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27" name="Group 2">
            <a:extLst>
              <a:ext uri="{FF2B5EF4-FFF2-40B4-BE49-F238E27FC236}">
                <a16:creationId xmlns="" xmlns:a16="http://schemas.microsoft.com/office/drawing/2014/main" id="{AD4DA4DA-BC7B-4600-9848-50DEE464FF86}"/>
              </a:ext>
            </a:extLst>
          </p:cNvPr>
          <p:cNvGrpSpPr/>
          <p:nvPr/>
        </p:nvGrpSpPr>
        <p:grpSpPr>
          <a:xfrm>
            <a:off x="1814773" y="1878036"/>
            <a:ext cx="384998" cy="392467"/>
            <a:chOff x="2286785" y="1668275"/>
            <a:chExt cx="384998" cy="392467"/>
          </a:xfrm>
        </p:grpSpPr>
        <p:sp>
          <p:nvSpPr>
            <p:cNvPr id="128" name="Овал 12">
              <a:extLst>
                <a:ext uri="{FF2B5EF4-FFF2-40B4-BE49-F238E27FC236}">
                  <a16:creationId xmlns="" xmlns:a16="http://schemas.microsoft.com/office/drawing/2014/main" id="{E2F8FDB3-D447-4D12-B9DF-43EACC602558}"/>
                </a:ext>
              </a:extLst>
            </p:cNvPr>
            <p:cNvSpPr/>
            <p:nvPr/>
          </p:nvSpPr>
          <p:spPr>
            <a:xfrm>
              <a:off x="2286785" y="1668275"/>
              <a:ext cx="384998" cy="384998"/>
            </a:xfrm>
            <a:prstGeom prst="ellipse">
              <a:avLst/>
            </a:prstGeom>
            <a:solidFill>
              <a:srgbClr val="0B3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9" name="Прямоугольник 2">
              <a:extLst>
                <a:ext uri="{FF2B5EF4-FFF2-40B4-BE49-F238E27FC236}">
                  <a16:creationId xmlns="" xmlns:a16="http://schemas.microsoft.com/office/drawing/2014/main" id="{4E06175E-EB19-4AE7-AB8B-2906D3DD5BAD}"/>
                </a:ext>
              </a:extLst>
            </p:cNvPr>
            <p:cNvSpPr/>
            <p:nvPr/>
          </p:nvSpPr>
          <p:spPr>
            <a:xfrm>
              <a:off x="2286785" y="1668327"/>
              <a:ext cx="380886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ru-RU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0" name="Group 67">
            <a:extLst>
              <a:ext uri="{FF2B5EF4-FFF2-40B4-BE49-F238E27FC236}">
                <a16:creationId xmlns="" xmlns:a16="http://schemas.microsoft.com/office/drawing/2014/main" id="{6633E373-91EB-4AFB-ADA5-669BC069723D}"/>
              </a:ext>
            </a:extLst>
          </p:cNvPr>
          <p:cNvGrpSpPr/>
          <p:nvPr/>
        </p:nvGrpSpPr>
        <p:grpSpPr>
          <a:xfrm>
            <a:off x="3108975" y="1878036"/>
            <a:ext cx="384998" cy="392467"/>
            <a:chOff x="793556" y="1668275"/>
            <a:chExt cx="384998" cy="392467"/>
          </a:xfrm>
        </p:grpSpPr>
        <p:sp>
          <p:nvSpPr>
            <p:cNvPr id="131" name="Овал 12">
              <a:extLst>
                <a:ext uri="{FF2B5EF4-FFF2-40B4-BE49-F238E27FC236}">
                  <a16:creationId xmlns="" xmlns:a16="http://schemas.microsoft.com/office/drawing/2014/main" id="{35DF8035-EE82-4D67-B4FC-4B1BAFF7078E}"/>
                </a:ext>
              </a:extLst>
            </p:cNvPr>
            <p:cNvSpPr/>
            <p:nvPr/>
          </p:nvSpPr>
          <p:spPr>
            <a:xfrm>
              <a:off x="793556" y="1668275"/>
              <a:ext cx="384998" cy="384998"/>
            </a:xfrm>
            <a:prstGeom prst="ellipse">
              <a:avLst/>
            </a:prstGeom>
            <a:solidFill>
              <a:srgbClr val="0B3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2" name="Прямоугольник 2">
              <a:extLst>
                <a:ext uri="{FF2B5EF4-FFF2-40B4-BE49-F238E27FC236}">
                  <a16:creationId xmlns="" xmlns:a16="http://schemas.microsoft.com/office/drawing/2014/main" id="{2D5759F4-0D4C-482F-8051-156A378138F0}"/>
                </a:ext>
              </a:extLst>
            </p:cNvPr>
            <p:cNvSpPr/>
            <p:nvPr/>
          </p:nvSpPr>
          <p:spPr>
            <a:xfrm>
              <a:off x="793556" y="1668327"/>
              <a:ext cx="380886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ru-RU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3" name="Group 70">
            <a:extLst>
              <a:ext uri="{FF2B5EF4-FFF2-40B4-BE49-F238E27FC236}">
                <a16:creationId xmlns="" xmlns:a16="http://schemas.microsoft.com/office/drawing/2014/main" id="{B1A6272A-B4AD-43CE-BE8B-DFBD534ADDA5}"/>
              </a:ext>
            </a:extLst>
          </p:cNvPr>
          <p:cNvGrpSpPr/>
          <p:nvPr/>
        </p:nvGrpSpPr>
        <p:grpSpPr>
          <a:xfrm>
            <a:off x="4337279" y="1878036"/>
            <a:ext cx="384998" cy="392467"/>
            <a:chOff x="2286785" y="1668275"/>
            <a:chExt cx="384998" cy="392467"/>
          </a:xfrm>
        </p:grpSpPr>
        <p:sp>
          <p:nvSpPr>
            <p:cNvPr id="136" name="Овал 12">
              <a:extLst>
                <a:ext uri="{FF2B5EF4-FFF2-40B4-BE49-F238E27FC236}">
                  <a16:creationId xmlns="" xmlns:a16="http://schemas.microsoft.com/office/drawing/2014/main" id="{4CE4F73E-4BD1-4162-A04D-00D50F59B867}"/>
                </a:ext>
              </a:extLst>
            </p:cNvPr>
            <p:cNvSpPr/>
            <p:nvPr/>
          </p:nvSpPr>
          <p:spPr>
            <a:xfrm>
              <a:off x="2286785" y="1668275"/>
              <a:ext cx="384998" cy="384998"/>
            </a:xfrm>
            <a:prstGeom prst="ellipse">
              <a:avLst/>
            </a:prstGeom>
            <a:solidFill>
              <a:srgbClr val="0B3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7" name="Прямоугольник 2">
              <a:extLst>
                <a:ext uri="{FF2B5EF4-FFF2-40B4-BE49-F238E27FC236}">
                  <a16:creationId xmlns="" xmlns:a16="http://schemas.microsoft.com/office/drawing/2014/main" id="{868FE975-866A-469E-81F8-8D68D9860A33}"/>
                </a:ext>
              </a:extLst>
            </p:cNvPr>
            <p:cNvSpPr/>
            <p:nvPr/>
          </p:nvSpPr>
          <p:spPr>
            <a:xfrm>
              <a:off x="2286785" y="1668327"/>
              <a:ext cx="380886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ru-RU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9" name="Овал 12">
            <a:extLst>
              <a:ext uri="{FF2B5EF4-FFF2-40B4-BE49-F238E27FC236}">
                <a16:creationId xmlns="" xmlns:a16="http://schemas.microsoft.com/office/drawing/2014/main" id="{BF9F6F28-641C-4C3C-AE86-B7ACF3ECA114}"/>
              </a:ext>
            </a:extLst>
          </p:cNvPr>
          <p:cNvSpPr/>
          <p:nvPr/>
        </p:nvSpPr>
        <p:spPr>
          <a:xfrm>
            <a:off x="5565548" y="1878037"/>
            <a:ext cx="384998" cy="384998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7" tIns="45663" rIns="91327" bIns="4566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2" name="Прямоугольник 2">
            <a:extLst>
              <a:ext uri="{FF2B5EF4-FFF2-40B4-BE49-F238E27FC236}">
                <a16:creationId xmlns="" xmlns:a16="http://schemas.microsoft.com/office/drawing/2014/main" id="{6C82F840-2772-4676-A013-40FD297A5DAA}"/>
              </a:ext>
            </a:extLst>
          </p:cNvPr>
          <p:cNvSpPr/>
          <p:nvPr/>
        </p:nvSpPr>
        <p:spPr>
          <a:xfrm>
            <a:off x="5565547" y="1878102"/>
            <a:ext cx="380886" cy="396935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143" name="Group 76">
            <a:extLst>
              <a:ext uri="{FF2B5EF4-FFF2-40B4-BE49-F238E27FC236}">
                <a16:creationId xmlns="" xmlns:a16="http://schemas.microsoft.com/office/drawing/2014/main" id="{632E6FF1-B7A3-4AAA-920C-4879C98CD70D}"/>
              </a:ext>
            </a:extLst>
          </p:cNvPr>
          <p:cNvGrpSpPr/>
          <p:nvPr/>
        </p:nvGrpSpPr>
        <p:grpSpPr>
          <a:xfrm>
            <a:off x="6707581" y="1878036"/>
            <a:ext cx="384998" cy="392467"/>
            <a:chOff x="2286785" y="1668275"/>
            <a:chExt cx="384998" cy="392467"/>
          </a:xfrm>
        </p:grpSpPr>
        <p:sp>
          <p:nvSpPr>
            <p:cNvPr id="144" name="Овал 12">
              <a:extLst>
                <a:ext uri="{FF2B5EF4-FFF2-40B4-BE49-F238E27FC236}">
                  <a16:creationId xmlns="" xmlns:a16="http://schemas.microsoft.com/office/drawing/2014/main" id="{AF55B47E-A2BB-4369-8968-A6EA098DE72A}"/>
                </a:ext>
              </a:extLst>
            </p:cNvPr>
            <p:cNvSpPr/>
            <p:nvPr/>
          </p:nvSpPr>
          <p:spPr>
            <a:xfrm>
              <a:off x="2286785" y="1668275"/>
              <a:ext cx="384998" cy="384998"/>
            </a:xfrm>
            <a:prstGeom prst="ellipse">
              <a:avLst/>
            </a:prstGeom>
            <a:solidFill>
              <a:srgbClr val="0B3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5" name="Прямоугольник 2">
              <a:extLst>
                <a:ext uri="{FF2B5EF4-FFF2-40B4-BE49-F238E27FC236}">
                  <a16:creationId xmlns="" xmlns:a16="http://schemas.microsoft.com/office/drawing/2014/main" id="{D3804D79-48BB-48E8-80A0-D68103178F29}"/>
                </a:ext>
              </a:extLst>
            </p:cNvPr>
            <p:cNvSpPr/>
            <p:nvPr/>
          </p:nvSpPr>
          <p:spPr>
            <a:xfrm>
              <a:off x="2286785" y="1668327"/>
              <a:ext cx="380886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ru-RU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47" name="Прямоугольник 2">
            <a:extLst>
              <a:ext uri="{FF2B5EF4-FFF2-40B4-BE49-F238E27FC236}">
                <a16:creationId xmlns="" xmlns:a16="http://schemas.microsoft.com/office/drawing/2014/main" id="{88404DAF-ABAB-4D48-A78C-92D4C3D19A9D}"/>
              </a:ext>
            </a:extLst>
          </p:cNvPr>
          <p:cNvSpPr/>
          <p:nvPr/>
        </p:nvSpPr>
        <p:spPr>
          <a:xfrm>
            <a:off x="2921098" y="402700"/>
            <a:ext cx="1707463" cy="803182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и подача документов и заявлений о приёме на обучение в ООВО</a:t>
            </a:r>
          </a:p>
        </p:txBody>
      </p:sp>
      <p:sp>
        <p:nvSpPr>
          <p:cNvPr id="148" name="Прямоугольник 2">
            <a:extLst>
              <a:ext uri="{FF2B5EF4-FFF2-40B4-BE49-F238E27FC236}">
                <a16:creationId xmlns="" xmlns:a16="http://schemas.microsoft.com/office/drawing/2014/main" id="{9655ADEB-CD5D-446B-BE63-2196A920CCE4}"/>
              </a:ext>
            </a:extLst>
          </p:cNvPr>
          <p:cNvSpPr/>
          <p:nvPr/>
        </p:nvSpPr>
        <p:spPr>
          <a:xfrm>
            <a:off x="2921099" y="1103813"/>
            <a:ext cx="1707462" cy="707771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marL="71909" indent="-71909"/>
            <a:r>
              <a:rPr lang="ru-RU" sz="1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</a:t>
            </a:r>
          </a:p>
          <a:p>
            <a:r>
              <a:rPr lang="ru-RU" sz="1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 времени подачи с 2-3 дней до 1 часа</a:t>
            </a:r>
          </a:p>
        </p:txBody>
      </p:sp>
      <p:sp>
        <p:nvSpPr>
          <p:cNvPr id="149" name="Прямоугольник 2">
            <a:extLst>
              <a:ext uri="{FF2B5EF4-FFF2-40B4-BE49-F238E27FC236}">
                <a16:creationId xmlns="" xmlns:a16="http://schemas.microsoft.com/office/drawing/2014/main" id="{88404DAF-ABAB-4D48-A78C-92D4C3D19A9D}"/>
              </a:ext>
            </a:extLst>
          </p:cNvPr>
          <p:cNvSpPr/>
          <p:nvPr/>
        </p:nvSpPr>
        <p:spPr>
          <a:xfrm>
            <a:off x="5455048" y="420911"/>
            <a:ext cx="1609167" cy="980923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необходимости удалённое проведение вступительных испытаний</a:t>
            </a:r>
          </a:p>
        </p:txBody>
      </p:sp>
      <p:sp>
        <p:nvSpPr>
          <p:cNvPr id="150" name="Прямоугольник 2">
            <a:extLst>
              <a:ext uri="{FF2B5EF4-FFF2-40B4-BE49-F238E27FC236}">
                <a16:creationId xmlns="" xmlns:a16="http://schemas.microsoft.com/office/drawing/2014/main" id="{9655ADEB-CD5D-446B-BE63-2196A920CCE4}"/>
              </a:ext>
            </a:extLst>
          </p:cNvPr>
          <p:cNvSpPr/>
          <p:nvPr/>
        </p:nvSpPr>
        <p:spPr>
          <a:xfrm>
            <a:off x="5455046" y="1334206"/>
            <a:ext cx="1558442" cy="399994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marL="71909" indent="-71909"/>
            <a:r>
              <a:rPr lang="ru-RU" sz="1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Дистанционные технологии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309" y="1711148"/>
            <a:ext cx="140501" cy="2341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326" y="1716366"/>
            <a:ext cx="355307" cy="223761"/>
          </a:xfrm>
          <a:prstGeom prst="rect">
            <a:avLst/>
          </a:prstGeom>
        </p:spPr>
      </p:pic>
      <p:sp>
        <p:nvSpPr>
          <p:cNvPr id="162" name="Овал 12">
            <a:extLst>
              <a:ext uri="{FF2B5EF4-FFF2-40B4-BE49-F238E27FC236}">
                <a16:creationId xmlns="" xmlns:a16="http://schemas.microsoft.com/office/drawing/2014/main" id="{AF55B47E-A2BB-4369-8968-A6EA098DE72A}"/>
              </a:ext>
            </a:extLst>
          </p:cNvPr>
          <p:cNvSpPr/>
          <p:nvPr/>
        </p:nvSpPr>
        <p:spPr>
          <a:xfrm>
            <a:off x="7877395" y="1878037"/>
            <a:ext cx="384998" cy="384998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7" tIns="45663" rIns="91327" bIns="45663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3" name="Прямоугольник 2">
            <a:extLst>
              <a:ext uri="{FF2B5EF4-FFF2-40B4-BE49-F238E27FC236}">
                <a16:creationId xmlns="" xmlns:a16="http://schemas.microsoft.com/office/drawing/2014/main" id="{D3804D79-48BB-48E8-80A0-D68103178F29}"/>
              </a:ext>
            </a:extLst>
          </p:cNvPr>
          <p:cNvSpPr/>
          <p:nvPr/>
        </p:nvSpPr>
        <p:spPr>
          <a:xfrm>
            <a:off x="7886821" y="1878102"/>
            <a:ext cx="380886" cy="396935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1" name="Прямоугольник 2">
            <a:extLst>
              <a:ext uri="{FF2B5EF4-FFF2-40B4-BE49-F238E27FC236}">
                <a16:creationId xmlns="" xmlns:a16="http://schemas.microsoft.com/office/drawing/2014/main" id="{88404DAF-ABAB-4D48-A78C-92D4C3D19A9D}"/>
              </a:ext>
            </a:extLst>
          </p:cNvPr>
          <p:cNvSpPr/>
          <p:nvPr/>
        </p:nvSpPr>
        <p:spPr>
          <a:xfrm>
            <a:off x="6461184" y="2267947"/>
            <a:ext cx="1912183" cy="803182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Подача и рассмотрение апелляций в случае несогласия с результатами их оценки</a:t>
            </a:r>
          </a:p>
        </p:txBody>
      </p:sp>
      <p:sp>
        <p:nvSpPr>
          <p:cNvPr id="203" name="Прямоугольник 2">
            <a:extLst>
              <a:ext uri="{FF2B5EF4-FFF2-40B4-BE49-F238E27FC236}">
                <a16:creationId xmlns="" xmlns:a16="http://schemas.microsoft.com/office/drawing/2014/main" id="{9655ADEB-CD5D-446B-BE63-2196A920CCE4}"/>
              </a:ext>
            </a:extLst>
          </p:cNvPr>
          <p:cNvSpPr/>
          <p:nvPr/>
        </p:nvSpPr>
        <p:spPr>
          <a:xfrm>
            <a:off x="8963816" y="2656273"/>
            <a:ext cx="763192" cy="246106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marL="71909" indent="-71909"/>
            <a:r>
              <a:rPr lang="ru-RU" sz="1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</a:t>
            </a:r>
          </a:p>
        </p:txBody>
      </p:sp>
      <p:grpSp>
        <p:nvGrpSpPr>
          <p:cNvPr id="62" name="Group 76">
            <a:extLst>
              <a:ext uri="{FF2B5EF4-FFF2-40B4-BE49-F238E27FC236}">
                <a16:creationId xmlns="" xmlns:a16="http://schemas.microsoft.com/office/drawing/2014/main" id="{57F18557-E059-D347-A49A-4BBEE80ADA3E}"/>
              </a:ext>
            </a:extLst>
          </p:cNvPr>
          <p:cNvGrpSpPr/>
          <p:nvPr/>
        </p:nvGrpSpPr>
        <p:grpSpPr>
          <a:xfrm>
            <a:off x="8964526" y="1857707"/>
            <a:ext cx="384998" cy="401853"/>
            <a:chOff x="2286785" y="1651420"/>
            <a:chExt cx="384998" cy="401853"/>
          </a:xfrm>
        </p:grpSpPr>
        <p:sp>
          <p:nvSpPr>
            <p:cNvPr id="63" name="Овал 12">
              <a:extLst>
                <a:ext uri="{FF2B5EF4-FFF2-40B4-BE49-F238E27FC236}">
                  <a16:creationId xmlns="" xmlns:a16="http://schemas.microsoft.com/office/drawing/2014/main" id="{3EB6CB6A-0A18-DB45-B830-72F0A0DE2C1A}"/>
                </a:ext>
              </a:extLst>
            </p:cNvPr>
            <p:cNvSpPr/>
            <p:nvPr/>
          </p:nvSpPr>
          <p:spPr>
            <a:xfrm>
              <a:off x="2286785" y="1668275"/>
              <a:ext cx="384998" cy="384998"/>
            </a:xfrm>
            <a:prstGeom prst="ellipse">
              <a:avLst/>
            </a:prstGeom>
            <a:solidFill>
              <a:srgbClr val="0B3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4" name="Прямоугольник 2">
              <a:extLst>
                <a:ext uri="{FF2B5EF4-FFF2-40B4-BE49-F238E27FC236}">
                  <a16:creationId xmlns="" xmlns:a16="http://schemas.microsoft.com/office/drawing/2014/main" id="{5135A811-700D-BD47-8C19-9DC39EA99BDA}"/>
                </a:ext>
              </a:extLst>
            </p:cNvPr>
            <p:cNvSpPr/>
            <p:nvPr/>
          </p:nvSpPr>
          <p:spPr>
            <a:xfrm>
              <a:off x="2286785" y="1651420"/>
              <a:ext cx="380886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ru-RU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66" name="Прямоугольник 2">
            <a:extLst>
              <a:ext uri="{FF2B5EF4-FFF2-40B4-BE49-F238E27FC236}">
                <a16:creationId xmlns="" xmlns:a16="http://schemas.microsoft.com/office/drawing/2014/main" id="{89F61015-7CD3-8948-B678-D8936F5FD9FD}"/>
              </a:ext>
            </a:extLst>
          </p:cNvPr>
          <p:cNvSpPr/>
          <p:nvPr/>
        </p:nvSpPr>
        <p:spPr>
          <a:xfrm>
            <a:off x="7742364" y="431048"/>
            <a:ext cx="1501098" cy="1336405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с банковской </a:t>
            </a:r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карты / материнский капитал, </a:t>
            </a: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договора на обучение </a:t>
            </a:r>
            <a:b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ЭЦП</a:t>
            </a:r>
          </a:p>
          <a:p>
            <a:pPr>
              <a:lnSpc>
                <a:spcPct val="110000"/>
              </a:lnSpc>
            </a:pPr>
            <a:endParaRPr lang="ru-RU" sz="10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="" xmlns:a16="http://schemas.microsoft.com/office/drawing/2014/main" id="{0553A784-07B6-B845-879A-6C342D03D350}"/>
              </a:ext>
            </a:extLst>
          </p:cNvPr>
          <p:cNvSpPr/>
          <p:nvPr/>
        </p:nvSpPr>
        <p:spPr>
          <a:xfrm>
            <a:off x="7848211" y="1501573"/>
            <a:ext cx="763192" cy="246106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marL="71909" indent="-71909"/>
            <a:r>
              <a:rPr lang="ru-RU" sz="1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</a:t>
            </a:r>
          </a:p>
        </p:txBody>
      </p:sp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B22571A5-EE8E-0B4C-93A8-5147ADDFBC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06" y="1724489"/>
            <a:ext cx="238036" cy="20748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D78C0D47-4BAE-EE47-9480-F3DD1AD3C5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29" y="1724489"/>
            <a:ext cx="238036" cy="20748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B84F14E8-10B1-0544-95C1-A25C868B33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67" y="1724489"/>
            <a:ext cx="238036" cy="207486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DC95A430-49FD-4B4C-B665-04628B7137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587" y="1724489"/>
            <a:ext cx="238036" cy="207486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A2F7D3E8-F385-324A-82C0-AEA6505C2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53" y="1724489"/>
            <a:ext cx="238036" cy="20748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61623E19-E78B-C842-B8EF-BA80EB80CD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367" y="1724489"/>
            <a:ext cx="238036" cy="207486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B2DD9BB2-A7F9-374F-B5C2-AA73955CE5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250" y="1724489"/>
            <a:ext cx="238036" cy="20748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="" xmlns:a16="http://schemas.microsoft.com/office/drawing/2014/main" id="{C6544346-E45C-EB47-B894-706FAFFDD8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498" y="5122401"/>
            <a:ext cx="450509" cy="283718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="" xmlns:a16="http://schemas.microsoft.com/office/drawing/2014/main" id="{232CF206-E3B8-AD47-B422-6B43DFBC4052}"/>
              </a:ext>
            </a:extLst>
          </p:cNvPr>
          <p:cNvSpPr/>
          <p:nvPr/>
        </p:nvSpPr>
        <p:spPr>
          <a:xfrm>
            <a:off x="642042" y="4885162"/>
            <a:ext cx="9285903" cy="739603"/>
          </a:xfrm>
          <a:prstGeom prst="roundRect">
            <a:avLst>
              <a:gd name="adj" fmla="val 7664"/>
            </a:avLst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7" tIns="45663" rIns="91327" bIns="45663"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="" xmlns:a16="http://schemas.microsoft.com/office/drawing/2014/main" id="{BCB6058D-DDB4-7049-8D8B-8FC1893A14A8}"/>
              </a:ext>
            </a:extLst>
          </p:cNvPr>
          <p:cNvSpPr/>
          <p:nvPr/>
        </p:nvSpPr>
        <p:spPr>
          <a:xfrm>
            <a:off x="642042" y="4885162"/>
            <a:ext cx="4371581" cy="701615"/>
          </a:xfrm>
          <a:prstGeom prst="rect">
            <a:avLst/>
          </a:prstGeom>
        </p:spPr>
        <p:txBody>
          <a:bodyPr wrap="square" lIns="91327" tIns="45663" rIns="91327" bIns="45663" numCol="1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Ноль личных явок (если нет творческих испытаний)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документы в цифровом профиле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Полная </a:t>
            </a:r>
            <a:r>
              <a:rPr lang="ru-RU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прозрачность проведения </a:t>
            </a:r>
            <a:r>
              <a:rPr lang="ru-RU" sz="1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конкурса</a:t>
            </a:r>
            <a:endParaRPr lang="ru-RU" sz="11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F5A72B23-545B-784C-A39D-6AF4CB8BC0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3" y="351207"/>
            <a:ext cx="412550" cy="4373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93261" y="4922724"/>
            <a:ext cx="5118100" cy="6830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Ускорение процессов документооборота и автоматизации для ООВО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Упрощенная выгрузка благодаря модернизации информационных систем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65810" y="4085646"/>
            <a:ext cx="2417824" cy="4170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Соединительная линия уступом 4"/>
          <p:cNvCxnSpPr>
            <a:stCxn id="3" idx="1"/>
            <a:endCxn id="132" idx="2"/>
          </p:cNvCxnSpPr>
          <p:nvPr/>
        </p:nvCxnSpPr>
        <p:spPr>
          <a:xfrm rot="10800000">
            <a:off x="3299418" y="2270503"/>
            <a:ext cx="666392" cy="2023684"/>
          </a:xfrm>
          <a:prstGeom prst="bentConnector2">
            <a:avLst/>
          </a:prstGeom>
          <a:ln w="12700">
            <a:solidFill>
              <a:srgbClr val="0070C0"/>
            </a:solidFill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/>
          <p:cNvCxnSpPr>
            <a:stCxn id="3" idx="3"/>
            <a:endCxn id="162" idx="4"/>
          </p:cNvCxnSpPr>
          <p:nvPr/>
        </p:nvCxnSpPr>
        <p:spPr>
          <a:xfrm flipV="1">
            <a:off x="6383634" y="2263035"/>
            <a:ext cx="1686260" cy="2031152"/>
          </a:xfrm>
          <a:prstGeom prst="bentConnector2">
            <a:avLst/>
          </a:prstGeom>
          <a:ln w="12700">
            <a:solidFill>
              <a:srgbClr val="0070C0"/>
            </a:solidFill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Скругленный прямоугольник 92"/>
          <p:cNvSpPr/>
          <p:nvPr/>
        </p:nvSpPr>
        <p:spPr>
          <a:xfrm>
            <a:off x="556076" y="3380863"/>
            <a:ext cx="2244873" cy="52555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9" name="Соединительная линия уступом 18"/>
          <p:cNvCxnSpPr>
            <a:stCxn id="93" idx="0"/>
            <a:endCxn id="125" idx="2"/>
          </p:cNvCxnSpPr>
          <p:nvPr/>
        </p:nvCxnSpPr>
        <p:spPr>
          <a:xfrm rot="16200000" flipV="1">
            <a:off x="462130" y="2164480"/>
            <a:ext cx="1310328" cy="1122438"/>
          </a:xfrm>
          <a:prstGeom prst="bentConnector4">
            <a:avLst>
              <a:gd name="adj1" fmla="val 42655"/>
              <a:gd name="adj2" fmla="val 120366"/>
            </a:avLst>
          </a:prstGeom>
          <a:ln w="12700">
            <a:solidFill>
              <a:schemeClr val="accent4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Скругленный прямоугольник 116"/>
          <p:cNvSpPr/>
          <p:nvPr/>
        </p:nvSpPr>
        <p:spPr>
          <a:xfrm>
            <a:off x="647256" y="4110558"/>
            <a:ext cx="2062516" cy="677625"/>
          </a:xfrm>
          <a:prstGeom prst="roundRect">
            <a:avLst>
              <a:gd name="adj" fmla="val 42968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4" name="Прямоугольник 2">
            <a:extLst>
              <a:ext uri="{FF2B5EF4-FFF2-40B4-BE49-F238E27FC236}">
                <a16:creationId xmlns="" xmlns:a16="http://schemas.microsoft.com/office/drawing/2014/main" id="{88404DAF-ABAB-4D48-A78C-92D4C3D19A9D}"/>
              </a:ext>
            </a:extLst>
          </p:cNvPr>
          <p:cNvSpPr/>
          <p:nvPr/>
        </p:nvSpPr>
        <p:spPr>
          <a:xfrm>
            <a:off x="4176903" y="3584476"/>
            <a:ext cx="1995636" cy="447700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05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Верификация личности </a:t>
            </a:r>
            <a:br>
              <a:rPr lang="ru-RU" sz="105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банковские операции</a:t>
            </a:r>
            <a:endParaRPr lang="ru-RU" sz="105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Прямоугольник 2">
            <a:extLst>
              <a:ext uri="{FF2B5EF4-FFF2-40B4-BE49-F238E27FC236}">
                <a16:creationId xmlns="" xmlns:a16="http://schemas.microsoft.com/office/drawing/2014/main" id="{88404DAF-ABAB-4D48-A78C-92D4C3D19A9D}"/>
              </a:ext>
            </a:extLst>
          </p:cNvPr>
          <p:cNvSpPr/>
          <p:nvPr/>
        </p:nvSpPr>
        <p:spPr>
          <a:xfrm rot="20389782">
            <a:off x="-60856" y="2399040"/>
            <a:ext cx="1995636" cy="447700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50" dirty="0" smtClean="0">
                <a:solidFill>
                  <a:srgbClr val="8064A2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сервисы </a:t>
            </a:r>
            <a:r>
              <a:rPr lang="ru-RU" sz="105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открытых данных</a:t>
            </a:r>
            <a:endParaRPr lang="ru-RU" sz="105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45" y="5384753"/>
            <a:ext cx="144620" cy="244129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4545" y="4743778"/>
            <a:ext cx="144620" cy="244129"/>
          </a:xfrm>
          <a:prstGeom prst="rect">
            <a:avLst/>
          </a:prstGeom>
        </p:spPr>
      </p:pic>
      <p:sp>
        <p:nvSpPr>
          <p:cNvPr id="86" name="Прямоугольник 85"/>
          <p:cNvSpPr/>
          <p:nvPr/>
        </p:nvSpPr>
        <p:spPr>
          <a:xfrm>
            <a:off x="-124172" y="5040136"/>
            <a:ext cx="87153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spc="50" dirty="0" smtClean="0">
                <a:solidFill>
                  <a:srgbClr val="5A9ED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7</a:t>
            </a:r>
            <a:endParaRPr lang="ru-RU" sz="1300" spc="50" dirty="0">
              <a:solidFill>
                <a:srgbClr val="5A9ED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 2">
            <a:extLst>
              <a:ext uri="{FF2B5EF4-FFF2-40B4-BE49-F238E27FC236}">
                <a16:creationId xmlns="" xmlns:a16="http://schemas.microsoft.com/office/drawing/2014/main" id="{88404DAF-ABAB-4D48-A78C-92D4C3D19A9D}"/>
              </a:ext>
            </a:extLst>
          </p:cNvPr>
          <p:cNvSpPr/>
          <p:nvPr/>
        </p:nvSpPr>
        <p:spPr>
          <a:xfrm>
            <a:off x="556075" y="3458714"/>
            <a:ext cx="2244873" cy="447700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 сервисы </a:t>
            </a:r>
            <a:b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en-US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</a:t>
            </a:r>
            <a:endParaRPr lang="ru-RU" sz="10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Прямоугольник 2">
            <a:extLst>
              <a:ext uri="{FF2B5EF4-FFF2-40B4-BE49-F238E27FC236}">
                <a16:creationId xmlns="" xmlns:a16="http://schemas.microsoft.com/office/drawing/2014/main" id="{88404DAF-ABAB-4D48-A78C-92D4C3D19A9D}"/>
              </a:ext>
            </a:extLst>
          </p:cNvPr>
          <p:cNvSpPr/>
          <p:nvPr/>
        </p:nvSpPr>
        <p:spPr>
          <a:xfrm>
            <a:off x="647256" y="4215252"/>
            <a:ext cx="2062516" cy="447700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 сервисы </a:t>
            </a:r>
            <a:b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инновационных компаний</a:t>
            </a:r>
            <a:endParaRPr lang="ru-RU" sz="10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рямоугольник 2">
            <a:extLst>
              <a:ext uri="{FF2B5EF4-FFF2-40B4-BE49-F238E27FC236}">
                <a16:creationId xmlns="" xmlns:a16="http://schemas.microsoft.com/office/drawing/2014/main" id="{88404DAF-ABAB-4D48-A78C-92D4C3D19A9D}"/>
              </a:ext>
            </a:extLst>
          </p:cNvPr>
          <p:cNvSpPr/>
          <p:nvPr/>
        </p:nvSpPr>
        <p:spPr>
          <a:xfrm>
            <a:off x="3696763" y="4165209"/>
            <a:ext cx="2955917" cy="256174"/>
          </a:xfrm>
          <a:prstGeom prst="rect">
            <a:avLst/>
          </a:prstGeom>
        </p:spPr>
        <p:txBody>
          <a:bodyPr wrap="square" lIns="91327" tIns="45663" rIns="91327" bIns="45663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Банкинг</a:t>
            </a:r>
            <a:endParaRPr lang="ru-RU" sz="10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613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Подзаголовок 2"/>
          <p:cNvSpPr txBox="1">
            <a:spLocks/>
          </p:cNvSpPr>
          <p:nvPr/>
        </p:nvSpPr>
        <p:spPr>
          <a:xfrm>
            <a:off x="871552" y="587096"/>
            <a:ext cx="9367837" cy="483911"/>
          </a:xfrm>
          <a:prstGeom prst="rect">
            <a:avLst/>
          </a:prstGeom>
        </p:spPr>
        <p:txBody>
          <a:bodyPr vert="horz" lIns="91327" tIns="45663" rIns="91327" bIns="45663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700" b="1" spc="4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Целевой показатель по охвату пользователей</a:t>
            </a:r>
          </a:p>
        </p:txBody>
      </p:sp>
      <p:grpSp>
        <p:nvGrpSpPr>
          <p:cNvPr id="93" name="Группа 92"/>
          <p:cNvGrpSpPr/>
          <p:nvPr/>
        </p:nvGrpSpPr>
        <p:grpSpPr>
          <a:xfrm>
            <a:off x="-1" y="11522"/>
            <a:ext cx="3697078" cy="5747941"/>
            <a:chOff x="-1" y="11508"/>
            <a:chExt cx="3697078" cy="5747941"/>
          </a:xfrm>
        </p:grpSpPr>
        <p:sp>
          <p:nvSpPr>
            <p:cNvPr id="94" name="Прямоугольник 93"/>
            <p:cNvSpPr/>
            <p:nvPr/>
          </p:nvSpPr>
          <p:spPr>
            <a:xfrm>
              <a:off x="1173261" y="5474806"/>
              <a:ext cx="252381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spc="50" dirty="0" err="1">
                  <a:solidFill>
                    <a:prstClr val="white">
                      <a:lumMod val="75000"/>
                    </a:prst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Суперсервис</a:t>
              </a:r>
              <a:r>
                <a:rPr lang="ru-RU" sz="800" spc="50" dirty="0">
                  <a:solidFill>
                    <a:prstClr val="white">
                      <a:lumMod val="75000"/>
                    </a:prst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«Поступление в вуз онлайн»</a:t>
              </a:r>
            </a:p>
          </p:txBody>
        </p:sp>
        <p:grpSp>
          <p:nvGrpSpPr>
            <p:cNvPr id="98" name="Группа 97"/>
            <p:cNvGrpSpPr/>
            <p:nvPr/>
          </p:nvGrpSpPr>
          <p:grpSpPr>
            <a:xfrm>
              <a:off x="-1" y="11508"/>
              <a:ext cx="871540" cy="5747941"/>
              <a:chOff x="-1" y="11508"/>
              <a:chExt cx="871540" cy="5747941"/>
            </a:xfrm>
          </p:grpSpPr>
          <p:sp>
            <p:nvSpPr>
              <p:cNvPr id="102" name="Прямоугольник 101"/>
              <p:cNvSpPr/>
              <p:nvPr/>
            </p:nvSpPr>
            <p:spPr>
              <a:xfrm>
                <a:off x="1" y="11508"/>
                <a:ext cx="871538" cy="5747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05" name="Рисунок 10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716" y="5120034"/>
                <a:ext cx="144620" cy="244129"/>
              </a:xfrm>
              <a:prstGeom prst="rect">
                <a:avLst/>
              </a:prstGeom>
            </p:spPr>
          </p:pic>
          <p:pic>
            <p:nvPicPr>
              <p:cNvPr id="106" name="Рисунок 10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358716" y="4479059"/>
                <a:ext cx="144620" cy="244129"/>
              </a:xfrm>
              <a:prstGeom prst="rect">
                <a:avLst/>
              </a:prstGeom>
            </p:spPr>
          </p:pic>
          <p:sp>
            <p:nvSpPr>
              <p:cNvPr id="107" name="Прямоугольник 106"/>
              <p:cNvSpPr/>
              <p:nvPr/>
            </p:nvSpPr>
            <p:spPr>
              <a:xfrm>
                <a:off x="-1" y="4775417"/>
                <a:ext cx="871539" cy="2923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300" spc="50" dirty="0" smtClean="0">
                    <a:solidFill>
                      <a:srgbClr val="5A9EDA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8</a:t>
                </a:r>
                <a:endParaRPr lang="ru-RU" sz="1300" spc="50" dirty="0">
                  <a:solidFill>
                    <a:srgbClr val="5A9EDA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8" name="object 4"/>
          <p:cNvSpPr txBox="1"/>
          <p:nvPr/>
        </p:nvSpPr>
        <p:spPr>
          <a:xfrm>
            <a:off x="1259237" y="1366672"/>
            <a:ext cx="777785" cy="212879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13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Сейчас</a:t>
            </a:r>
          </a:p>
        </p:txBody>
      </p:sp>
      <p:sp>
        <p:nvSpPr>
          <p:cNvPr id="109" name="object 6"/>
          <p:cNvSpPr txBox="1"/>
          <p:nvPr/>
        </p:nvSpPr>
        <p:spPr>
          <a:xfrm>
            <a:off x="4595742" y="3340713"/>
            <a:ext cx="1524387" cy="551433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 marL="12685" algn="ctr">
              <a:spcBef>
                <a:spcPts val="100"/>
              </a:spcBef>
            </a:pPr>
            <a:r>
              <a:rPr lang="ru-RU" sz="3500" b="1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3500" b="1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sz="3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object 8"/>
          <p:cNvSpPr txBox="1"/>
          <p:nvPr/>
        </p:nvSpPr>
        <p:spPr>
          <a:xfrm>
            <a:off x="6806478" y="4828086"/>
            <a:ext cx="2458901" cy="166712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1000" spc="-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Подача документов </a:t>
            </a:r>
            <a:r>
              <a:rPr sz="1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Почту</a:t>
            </a:r>
            <a:r>
              <a:rPr sz="1000" spc="-4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endParaRPr sz="1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object 9"/>
          <p:cNvSpPr/>
          <p:nvPr/>
        </p:nvSpPr>
        <p:spPr>
          <a:xfrm>
            <a:off x="6816169" y="4453207"/>
            <a:ext cx="551794" cy="267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object 10"/>
          <p:cNvSpPr/>
          <p:nvPr/>
        </p:nvSpPr>
        <p:spPr>
          <a:xfrm>
            <a:off x="8245211" y="4551879"/>
            <a:ext cx="79743" cy="1686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object 15"/>
          <p:cNvSpPr/>
          <p:nvPr/>
        </p:nvSpPr>
        <p:spPr>
          <a:xfrm flipV="1">
            <a:off x="6801163" y="4757653"/>
            <a:ext cx="3045577" cy="34898"/>
          </a:xfrm>
          <a:custGeom>
            <a:avLst/>
            <a:gdLst/>
            <a:ahLst/>
            <a:cxnLst/>
            <a:rect l="l" t="t" r="r" b="b"/>
            <a:pathLst>
              <a:path w="4454525">
                <a:moveTo>
                  <a:pt x="0" y="0"/>
                </a:moveTo>
                <a:lnTo>
                  <a:pt x="4454512" y="0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object 21"/>
          <p:cNvSpPr txBox="1"/>
          <p:nvPr/>
        </p:nvSpPr>
        <p:spPr>
          <a:xfrm>
            <a:off x="6791455" y="3845662"/>
            <a:ext cx="861318" cy="166712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1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Очная</a:t>
            </a:r>
            <a:r>
              <a:rPr sz="1000" spc="-7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подача</a:t>
            </a:r>
            <a:endParaRPr sz="1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object 23"/>
          <p:cNvSpPr/>
          <p:nvPr/>
        </p:nvSpPr>
        <p:spPr>
          <a:xfrm>
            <a:off x="6786138" y="3810128"/>
            <a:ext cx="3045577" cy="34898"/>
          </a:xfrm>
          <a:custGeom>
            <a:avLst/>
            <a:gdLst/>
            <a:ahLst/>
            <a:cxnLst/>
            <a:rect l="l" t="t" r="r" b="b"/>
            <a:pathLst>
              <a:path w="4454525">
                <a:moveTo>
                  <a:pt x="0" y="0"/>
                </a:moveTo>
                <a:lnTo>
                  <a:pt x="4454512" y="0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object 24"/>
          <p:cNvSpPr txBox="1"/>
          <p:nvPr/>
        </p:nvSpPr>
        <p:spPr>
          <a:xfrm>
            <a:off x="1265006" y="3444777"/>
            <a:ext cx="2458901" cy="166712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1000" spc="-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Подача документов </a:t>
            </a:r>
            <a:r>
              <a:rPr sz="1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Почту</a:t>
            </a:r>
            <a:r>
              <a:rPr sz="1000" spc="-4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endParaRPr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object 25"/>
          <p:cNvSpPr/>
          <p:nvPr/>
        </p:nvSpPr>
        <p:spPr>
          <a:xfrm>
            <a:off x="1298993" y="3069902"/>
            <a:ext cx="551793" cy="267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object 26"/>
          <p:cNvSpPr/>
          <p:nvPr/>
        </p:nvSpPr>
        <p:spPr>
          <a:xfrm>
            <a:off x="1283972" y="3407528"/>
            <a:ext cx="2488953" cy="0"/>
          </a:xfrm>
          <a:custGeom>
            <a:avLst/>
            <a:gdLst/>
            <a:ahLst/>
            <a:cxnLst/>
            <a:rect l="l" t="t" r="r" b="b"/>
            <a:pathLst>
              <a:path w="3260725">
                <a:moveTo>
                  <a:pt x="0" y="0"/>
                </a:moveTo>
                <a:lnTo>
                  <a:pt x="3260712" y="0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object 29"/>
          <p:cNvSpPr txBox="1"/>
          <p:nvPr/>
        </p:nvSpPr>
        <p:spPr>
          <a:xfrm>
            <a:off x="1258074" y="4501238"/>
            <a:ext cx="2076470" cy="366766"/>
          </a:xfrm>
          <a:prstGeom prst="rect">
            <a:avLst/>
          </a:prstGeom>
        </p:spPr>
        <p:txBody>
          <a:bodyPr vert="horz" wrap="square" lIns="0" tIns="32977" rIns="0" bIns="0" rtlCol="0">
            <a:spAutoFit/>
          </a:bodyPr>
          <a:lstStyle/>
          <a:p>
            <a:pPr marL="12685">
              <a:spcBef>
                <a:spcPts val="259"/>
              </a:spcBef>
            </a:pPr>
            <a:r>
              <a:rPr sz="1000" spc="-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подача </a:t>
            </a:r>
            <a:r>
              <a:rPr sz="1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sz="1000" spc="-1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портале</a:t>
            </a:r>
            <a:r>
              <a:rPr sz="1000" spc="-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spc="-2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ООВО</a:t>
            </a:r>
            <a:endParaRPr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85">
              <a:spcBef>
                <a:spcPts val="160"/>
              </a:spcBef>
            </a:pPr>
            <a:r>
              <a:rPr sz="1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(есть не у </a:t>
            </a:r>
            <a:r>
              <a:rPr sz="10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 </a:t>
            </a:r>
            <a:r>
              <a:rPr sz="1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sz="10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</a:t>
            </a:r>
            <a:r>
              <a:rPr sz="1000" spc="-4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унификации)</a:t>
            </a:r>
            <a:endParaRPr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object 30"/>
          <p:cNvSpPr/>
          <p:nvPr/>
        </p:nvSpPr>
        <p:spPr>
          <a:xfrm>
            <a:off x="1268945" y="4481175"/>
            <a:ext cx="2488953" cy="0"/>
          </a:xfrm>
          <a:custGeom>
            <a:avLst/>
            <a:gdLst/>
            <a:ahLst/>
            <a:cxnLst/>
            <a:rect l="l" t="t" r="r" b="b"/>
            <a:pathLst>
              <a:path w="3260725">
                <a:moveTo>
                  <a:pt x="0" y="0"/>
                </a:moveTo>
                <a:lnTo>
                  <a:pt x="3260712" y="0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object 31"/>
          <p:cNvSpPr txBox="1"/>
          <p:nvPr/>
        </p:nvSpPr>
        <p:spPr>
          <a:xfrm>
            <a:off x="1274258" y="2462352"/>
            <a:ext cx="861318" cy="166712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10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Очная</a:t>
            </a:r>
            <a:r>
              <a:rPr sz="1000" spc="-7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подача</a:t>
            </a:r>
            <a:endParaRPr sz="1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object 32"/>
          <p:cNvSpPr/>
          <p:nvPr/>
        </p:nvSpPr>
        <p:spPr>
          <a:xfrm>
            <a:off x="1268945" y="2426818"/>
            <a:ext cx="2488953" cy="0"/>
          </a:xfrm>
          <a:custGeom>
            <a:avLst/>
            <a:gdLst/>
            <a:ahLst/>
            <a:cxnLst/>
            <a:rect l="l" t="t" r="r" b="b"/>
            <a:pathLst>
              <a:path w="3260725">
                <a:moveTo>
                  <a:pt x="0" y="0"/>
                </a:moveTo>
                <a:lnTo>
                  <a:pt x="3260712" y="0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object 33"/>
          <p:cNvSpPr txBox="1"/>
          <p:nvPr/>
        </p:nvSpPr>
        <p:spPr>
          <a:xfrm>
            <a:off x="6791259" y="2903637"/>
            <a:ext cx="815271" cy="166712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1000" spc="-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Суперсервис</a:t>
            </a:r>
            <a:endParaRPr sz="1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object 34"/>
          <p:cNvSpPr txBox="1"/>
          <p:nvPr/>
        </p:nvSpPr>
        <p:spPr>
          <a:xfrm>
            <a:off x="6484495" y="1416027"/>
            <a:ext cx="2034524" cy="212879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1300" spc="-10" dirty="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Целевая</a:t>
            </a:r>
            <a:r>
              <a:rPr sz="1300" spc="-65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-15" dirty="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</a:t>
            </a:r>
            <a:endParaRPr sz="13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823953" y="2268939"/>
            <a:ext cx="455935" cy="498769"/>
            <a:chOff x="6823953" y="2268939"/>
            <a:chExt cx="455935" cy="498769"/>
          </a:xfrm>
        </p:grpSpPr>
        <p:sp>
          <p:nvSpPr>
            <p:cNvPr id="128" name="object 36"/>
            <p:cNvSpPr/>
            <p:nvPr/>
          </p:nvSpPr>
          <p:spPr>
            <a:xfrm>
              <a:off x="6842938" y="2268939"/>
              <a:ext cx="436950" cy="49876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object 37"/>
            <p:cNvSpPr/>
            <p:nvPr/>
          </p:nvSpPr>
          <p:spPr>
            <a:xfrm>
              <a:off x="6823953" y="2530348"/>
              <a:ext cx="378692" cy="8811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object 38"/>
            <p:cNvSpPr/>
            <p:nvPr/>
          </p:nvSpPr>
          <p:spPr>
            <a:xfrm>
              <a:off x="6829152" y="2437587"/>
              <a:ext cx="175067" cy="6708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1" name="object 39"/>
          <p:cNvSpPr/>
          <p:nvPr/>
        </p:nvSpPr>
        <p:spPr>
          <a:xfrm>
            <a:off x="8230184" y="2421645"/>
            <a:ext cx="1339854" cy="1698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object 40"/>
          <p:cNvSpPr/>
          <p:nvPr/>
        </p:nvSpPr>
        <p:spPr>
          <a:xfrm>
            <a:off x="8227125" y="2648168"/>
            <a:ext cx="79743" cy="1686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133" name="object 41"/>
          <p:cNvSpPr/>
          <p:nvPr/>
        </p:nvSpPr>
        <p:spPr>
          <a:xfrm>
            <a:off x="8353138" y="2648168"/>
            <a:ext cx="79743" cy="1686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134" name="object 42"/>
          <p:cNvSpPr/>
          <p:nvPr/>
        </p:nvSpPr>
        <p:spPr>
          <a:xfrm>
            <a:off x="8479148" y="2648168"/>
            <a:ext cx="79743" cy="1686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135" name="object 43"/>
          <p:cNvSpPr/>
          <p:nvPr/>
        </p:nvSpPr>
        <p:spPr>
          <a:xfrm>
            <a:off x="8605158" y="2648168"/>
            <a:ext cx="79743" cy="1686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136" name="object 44"/>
          <p:cNvSpPr/>
          <p:nvPr/>
        </p:nvSpPr>
        <p:spPr>
          <a:xfrm>
            <a:off x="8731170" y="2648168"/>
            <a:ext cx="79743" cy="1686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137" name="object 45"/>
          <p:cNvSpPr/>
          <p:nvPr/>
        </p:nvSpPr>
        <p:spPr>
          <a:xfrm>
            <a:off x="8861768" y="2645986"/>
            <a:ext cx="79743" cy="1686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138" name="object 46"/>
          <p:cNvSpPr/>
          <p:nvPr/>
        </p:nvSpPr>
        <p:spPr>
          <a:xfrm>
            <a:off x="8987779" y="2645986"/>
            <a:ext cx="79743" cy="1686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139" name="object 47"/>
          <p:cNvSpPr/>
          <p:nvPr/>
        </p:nvSpPr>
        <p:spPr>
          <a:xfrm>
            <a:off x="9113791" y="2645986"/>
            <a:ext cx="79743" cy="1686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140" name="object 48"/>
          <p:cNvSpPr/>
          <p:nvPr/>
        </p:nvSpPr>
        <p:spPr>
          <a:xfrm>
            <a:off x="9239801" y="2645986"/>
            <a:ext cx="79743" cy="1686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141" name="object 51"/>
          <p:cNvSpPr/>
          <p:nvPr/>
        </p:nvSpPr>
        <p:spPr>
          <a:xfrm>
            <a:off x="9629006" y="2424646"/>
            <a:ext cx="79743" cy="1686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2" name="object 52"/>
          <p:cNvSpPr/>
          <p:nvPr/>
        </p:nvSpPr>
        <p:spPr>
          <a:xfrm>
            <a:off x="9751958" y="2424646"/>
            <a:ext cx="79743" cy="1686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3" name="object 53"/>
          <p:cNvSpPr/>
          <p:nvPr/>
        </p:nvSpPr>
        <p:spPr>
          <a:xfrm flipV="1">
            <a:off x="6786138" y="2836717"/>
            <a:ext cx="3045577" cy="34898"/>
          </a:xfrm>
          <a:custGeom>
            <a:avLst/>
            <a:gdLst/>
            <a:ahLst/>
            <a:cxnLst/>
            <a:rect l="l" t="t" r="r" b="b"/>
            <a:pathLst>
              <a:path w="4454525">
                <a:moveTo>
                  <a:pt x="0" y="0"/>
                </a:moveTo>
                <a:lnTo>
                  <a:pt x="4454512" y="0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4" name="object 54"/>
          <p:cNvSpPr/>
          <p:nvPr/>
        </p:nvSpPr>
        <p:spPr>
          <a:xfrm>
            <a:off x="3951379" y="1863104"/>
            <a:ext cx="360135" cy="1486586"/>
          </a:xfrm>
          <a:custGeom>
            <a:avLst/>
            <a:gdLst/>
            <a:ahLst/>
            <a:cxnLst/>
            <a:rect l="l" t="t" r="r" b="b"/>
            <a:pathLst>
              <a:path w="471804" h="1947545">
                <a:moveTo>
                  <a:pt x="0" y="0"/>
                </a:moveTo>
                <a:lnTo>
                  <a:pt x="279374" y="0"/>
                </a:lnTo>
                <a:lnTo>
                  <a:pt x="307393" y="5659"/>
                </a:lnTo>
                <a:lnTo>
                  <a:pt x="330279" y="21091"/>
                </a:lnTo>
                <a:lnTo>
                  <a:pt x="345711" y="43976"/>
                </a:lnTo>
                <a:lnTo>
                  <a:pt x="351370" y="71996"/>
                </a:lnTo>
                <a:lnTo>
                  <a:pt x="351370" y="1875358"/>
                </a:lnTo>
                <a:lnTo>
                  <a:pt x="357028" y="1903382"/>
                </a:lnTo>
                <a:lnTo>
                  <a:pt x="372457" y="1926267"/>
                </a:lnTo>
                <a:lnTo>
                  <a:pt x="395342" y="1941696"/>
                </a:lnTo>
                <a:lnTo>
                  <a:pt x="423367" y="1947354"/>
                </a:lnTo>
                <a:lnTo>
                  <a:pt x="471627" y="1947354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5" name="object 55"/>
          <p:cNvSpPr/>
          <p:nvPr/>
        </p:nvSpPr>
        <p:spPr>
          <a:xfrm>
            <a:off x="4297374" y="3329851"/>
            <a:ext cx="48470" cy="39745"/>
          </a:xfrm>
          <a:custGeom>
            <a:avLst/>
            <a:gdLst/>
            <a:ahLst/>
            <a:cxnLst/>
            <a:rect l="l" t="t" r="r" b="b"/>
            <a:pathLst>
              <a:path w="63500" h="52070">
                <a:moveTo>
                  <a:pt x="0" y="0"/>
                </a:moveTo>
                <a:lnTo>
                  <a:pt x="14998" y="25806"/>
                </a:lnTo>
                <a:lnTo>
                  <a:pt x="0" y="51625"/>
                </a:lnTo>
                <a:lnTo>
                  <a:pt x="63182" y="25806"/>
                </a:lnTo>
                <a:lnTo>
                  <a:pt x="0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6" name="object 58"/>
          <p:cNvSpPr/>
          <p:nvPr/>
        </p:nvSpPr>
        <p:spPr>
          <a:xfrm>
            <a:off x="3951380" y="3472548"/>
            <a:ext cx="360135" cy="1417272"/>
          </a:xfrm>
          <a:custGeom>
            <a:avLst/>
            <a:gdLst/>
            <a:ahLst/>
            <a:cxnLst/>
            <a:rect l="l" t="t" r="r" b="b"/>
            <a:pathLst>
              <a:path w="471804" h="1856740">
                <a:moveTo>
                  <a:pt x="471627" y="0"/>
                </a:moveTo>
                <a:lnTo>
                  <a:pt x="423367" y="0"/>
                </a:lnTo>
                <a:lnTo>
                  <a:pt x="395340" y="5657"/>
                </a:lnTo>
                <a:lnTo>
                  <a:pt x="372451" y="21086"/>
                </a:lnTo>
                <a:lnTo>
                  <a:pt x="357017" y="43971"/>
                </a:lnTo>
                <a:lnTo>
                  <a:pt x="351358" y="71996"/>
                </a:lnTo>
                <a:lnTo>
                  <a:pt x="351358" y="1784261"/>
                </a:lnTo>
                <a:lnTo>
                  <a:pt x="345700" y="1812285"/>
                </a:lnTo>
                <a:lnTo>
                  <a:pt x="330271" y="1835170"/>
                </a:lnTo>
                <a:lnTo>
                  <a:pt x="307386" y="1850599"/>
                </a:lnTo>
                <a:lnTo>
                  <a:pt x="279361" y="1856257"/>
                </a:lnTo>
                <a:lnTo>
                  <a:pt x="0" y="1856257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7" name="object 59"/>
          <p:cNvSpPr/>
          <p:nvPr/>
        </p:nvSpPr>
        <p:spPr>
          <a:xfrm>
            <a:off x="4297374" y="3452842"/>
            <a:ext cx="48470" cy="39745"/>
          </a:xfrm>
          <a:custGeom>
            <a:avLst/>
            <a:gdLst/>
            <a:ahLst/>
            <a:cxnLst/>
            <a:rect l="l" t="t" r="r" b="b"/>
            <a:pathLst>
              <a:path w="63500" h="52070">
                <a:moveTo>
                  <a:pt x="0" y="0"/>
                </a:moveTo>
                <a:lnTo>
                  <a:pt x="14998" y="25819"/>
                </a:lnTo>
                <a:lnTo>
                  <a:pt x="0" y="51625"/>
                </a:lnTo>
                <a:lnTo>
                  <a:pt x="63182" y="25819"/>
                </a:lnTo>
                <a:lnTo>
                  <a:pt x="0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8" name="object 60"/>
          <p:cNvSpPr/>
          <p:nvPr/>
        </p:nvSpPr>
        <p:spPr>
          <a:xfrm>
            <a:off x="3961088" y="3407528"/>
            <a:ext cx="350441" cy="0"/>
          </a:xfrm>
          <a:custGeom>
            <a:avLst/>
            <a:gdLst/>
            <a:ahLst/>
            <a:cxnLst/>
            <a:rect l="l" t="t" r="r" b="b"/>
            <a:pathLst>
              <a:path w="459104">
                <a:moveTo>
                  <a:pt x="45892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9" name="object 61"/>
          <p:cNvSpPr/>
          <p:nvPr/>
        </p:nvSpPr>
        <p:spPr>
          <a:xfrm>
            <a:off x="4297374" y="3387820"/>
            <a:ext cx="48470" cy="39745"/>
          </a:xfrm>
          <a:custGeom>
            <a:avLst/>
            <a:gdLst/>
            <a:ahLst/>
            <a:cxnLst/>
            <a:rect l="l" t="t" r="r" b="b"/>
            <a:pathLst>
              <a:path w="63500" h="52070">
                <a:moveTo>
                  <a:pt x="0" y="0"/>
                </a:moveTo>
                <a:lnTo>
                  <a:pt x="14998" y="25819"/>
                </a:lnTo>
                <a:lnTo>
                  <a:pt x="0" y="51625"/>
                </a:lnTo>
                <a:lnTo>
                  <a:pt x="63182" y="25819"/>
                </a:lnTo>
                <a:lnTo>
                  <a:pt x="0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0" name="object 62"/>
          <p:cNvSpPr/>
          <p:nvPr/>
        </p:nvSpPr>
        <p:spPr>
          <a:xfrm>
            <a:off x="2407210" y="1967741"/>
            <a:ext cx="1339851" cy="16868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1" name="object 63"/>
          <p:cNvSpPr/>
          <p:nvPr/>
        </p:nvSpPr>
        <p:spPr>
          <a:xfrm>
            <a:off x="2407210" y="2186449"/>
            <a:ext cx="1339851" cy="1698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2" name="object 34"/>
          <p:cNvSpPr txBox="1"/>
          <p:nvPr/>
        </p:nvSpPr>
        <p:spPr>
          <a:xfrm>
            <a:off x="4544312" y="2524196"/>
            <a:ext cx="1605186" cy="813043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 marL="12685" algn="ctr">
              <a:spcBef>
                <a:spcPts val="100"/>
              </a:spcBef>
            </a:pPr>
            <a:r>
              <a:rPr lang="ru-RU" sz="1300" b="1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br>
              <a:rPr lang="ru-RU" sz="1300" b="1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b="1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Переадресация ц</a:t>
            </a:r>
            <a:r>
              <a:rPr sz="1300" b="1" spc="-10" dirty="0" err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елев</a:t>
            </a:r>
            <a:r>
              <a:rPr lang="ru-RU" sz="1300" b="1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ой</a:t>
            </a:r>
            <a:r>
              <a:rPr sz="1300" b="1" spc="-6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spc="-1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аудитории не менее</a:t>
            </a:r>
            <a:endParaRPr sz="1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bject 34"/>
          <p:cNvSpPr txBox="1"/>
          <p:nvPr/>
        </p:nvSpPr>
        <p:spPr>
          <a:xfrm>
            <a:off x="4595728" y="3857208"/>
            <a:ext cx="1521840" cy="212879"/>
          </a:xfrm>
          <a:prstGeom prst="rect">
            <a:avLst/>
          </a:prstGeom>
        </p:spPr>
        <p:txBody>
          <a:bodyPr vert="horz" wrap="square" lIns="0" tIns="12685" rIns="0" bIns="0" rtlCol="0">
            <a:spAutoFit/>
          </a:bodyPr>
          <a:lstStyle/>
          <a:p>
            <a:pPr marL="12685" algn="ctr">
              <a:spcBef>
                <a:spcPts val="100"/>
              </a:spcBef>
            </a:pPr>
            <a:r>
              <a:rPr lang="ru-RU" sz="1300" b="1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Суперсервис</a:t>
            </a:r>
            <a:endParaRPr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object 50">
            <a:extLst>
              <a:ext uri="{FF2B5EF4-FFF2-40B4-BE49-F238E27FC236}">
                <a16:creationId xmlns:a16="http://schemas.microsoft.com/office/drawing/2014/main" xmlns="" id="{36392D67-B99C-48B7-A77C-9DE31555C054}"/>
              </a:ext>
            </a:extLst>
          </p:cNvPr>
          <p:cNvSpPr/>
          <p:nvPr/>
        </p:nvSpPr>
        <p:spPr>
          <a:xfrm>
            <a:off x="8240282" y="3569409"/>
            <a:ext cx="79743" cy="168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5" name="object 50">
            <a:extLst>
              <a:ext uri="{FF2B5EF4-FFF2-40B4-BE49-F238E27FC236}">
                <a16:creationId xmlns:a16="http://schemas.microsoft.com/office/drawing/2014/main" xmlns="" id="{A71F200E-2668-4F3C-A252-6150C67665F5}"/>
              </a:ext>
            </a:extLst>
          </p:cNvPr>
          <p:cNvSpPr/>
          <p:nvPr/>
        </p:nvSpPr>
        <p:spPr>
          <a:xfrm>
            <a:off x="8359057" y="3562970"/>
            <a:ext cx="79743" cy="17513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6" name="object 50">
            <a:extLst>
              <a:ext uri="{FF2B5EF4-FFF2-40B4-BE49-F238E27FC236}">
                <a16:creationId xmlns:a16="http://schemas.microsoft.com/office/drawing/2014/main" xmlns="" id="{63082004-204E-4B18-9309-5CDB369E633A}"/>
              </a:ext>
            </a:extLst>
          </p:cNvPr>
          <p:cNvSpPr/>
          <p:nvPr/>
        </p:nvSpPr>
        <p:spPr>
          <a:xfrm>
            <a:off x="8481784" y="3569472"/>
            <a:ext cx="79743" cy="168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7" name="object 60">
            <a:extLst>
              <a:ext uri="{FF2B5EF4-FFF2-40B4-BE49-F238E27FC236}">
                <a16:creationId xmlns:a16="http://schemas.microsoft.com/office/drawing/2014/main" xmlns="" id="{37BD4DA8-AD57-4D1F-8D5E-A4A038B92364}"/>
              </a:ext>
            </a:extLst>
          </p:cNvPr>
          <p:cNvSpPr/>
          <p:nvPr/>
        </p:nvSpPr>
        <p:spPr>
          <a:xfrm flipH="1">
            <a:off x="6222340" y="3401102"/>
            <a:ext cx="350441" cy="0"/>
          </a:xfrm>
          <a:custGeom>
            <a:avLst/>
            <a:gdLst/>
            <a:ahLst/>
            <a:cxnLst/>
            <a:rect l="l" t="t" r="r" b="b"/>
            <a:pathLst>
              <a:path w="459104">
                <a:moveTo>
                  <a:pt x="45892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1D1D1B"/>
            </a:solidFill>
            <a:headEnd type="none"/>
            <a:tailEnd type="triangle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8" name="object 58">
            <a:extLst>
              <a:ext uri="{FF2B5EF4-FFF2-40B4-BE49-F238E27FC236}">
                <a16:creationId xmlns:a16="http://schemas.microsoft.com/office/drawing/2014/main" xmlns="" id="{72C1DF31-EE19-4922-A921-76C9CC9924ED}"/>
              </a:ext>
            </a:extLst>
          </p:cNvPr>
          <p:cNvSpPr/>
          <p:nvPr/>
        </p:nvSpPr>
        <p:spPr>
          <a:xfrm>
            <a:off x="6225558" y="1916371"/>
            <a:ext cx="360135" cy="1417272"/>
          </a:xfrm>
          <a:custGeom>
            <a:avLst/>
            <a:gdLst/>
            <a:ahLst/>
            <a:cxnLst/>
            <a:rect l="l" t="t" r="r" b="b"/>
            <a:pathLst>
              <a:path w="471804" h="1856740">
                <a:moveTo>
                  <a:pt x="471627" y="0"/>
                </a:moveTo>
                <a:lnTo>
                  <a:pt x="423367" y="0"/>
                </a:lnTo>
                <a:lnTo>
                  <a:pt x="395340" y="5657"/>
                </a:lnTo>
                <a:lnTo>
                  <a:pt x="372451" y="21086"/>
                </a:lnTo>
                <a:lnTo>
                  <a:pt x="357017" y="43971"/>
                </a:lnTo>
                <a:lnTo>
                  <a:pt x="351358" y="71996"/>
                </a:lnTo>
                <a:lnTo>
                  <a:pt x="351358" y="1784261"/>
                </a:lnTo>
                <a:lnTo>
                  <a:pt x="345700" y="1812285"/>
                </a:lnTo>
                <a:lnTo>
                  <a:pt x="330271" y="1835170"/>
                </a:lnTo>
                <a:lnTo>
                  <a:pt x="307386" y="1850599"/>
                </a:lnTo>
                <a:lnTo>
                  <a:pt x="279361" y="1856257"/>
                </a:lnTo>
                <a:lnTo>
                  <a:pt x="0" y="1856257"/>
                </a:lnTo>
              </a:path>
            </a:pathLst>
          </a:custGeom>
          <a:ln w="6350">
            <a:solidFill>
              <a:srgbClr val="1D1D1B"/>
            </a:solidFill>
            <a:headEnd type="triangle"/>
            <a:tailEnd type="none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9" name="object 54">
            <a:extLst>
              <a:ext uri="{FF2B5EF4-FFF2-40B4-BE49-F238E27FC236}">
                <a16:creationId xmlns:a16="http://schemas.microsoft.com/office/drawing/2014/main" xmlns="" id="{DE3F75E9-91E7-4268-94D8-A69B5F14D37B}"/>
              </a:ext>
            </a:extLst>
          </p:cNvPr>
          <p:cNvSpPr/>
          <p:nvPr/>
        </p:nvSpPr>
        <p:spPr>
          <a:xfrm>
            <a:off x="6227272" y="3471001"/>
            <a:ext cx="360135" cy="1486586"/>
          </a:xfrm>
          <a:custGeom>
            <a:avLst/>
            <a:gdLst/>
            <a:ahLst/>
            <a:cxnLst/>
            <a:rect l="l" t="t" r="r" b="b"/>
            <a:pathLst>
              <a:path w="471804" h="1947545">
                <a:moveTo>
                  <a:pt x="0" y="0"/>
                </a:moveTo>
                <a:lnTo>
                  <a:pt x="279374" y="0"/>
                </a:lnTo>
                <a:lnTo>
                  <a:pt x="307393" y="5659"/>
                </a:lnTo>
                <a:lnTo>
                  <a:pt x="330279" y="21091"/>
                </a:lnTo>
                <a:lnTo>
                  <a:pt x="345711" y="43976"/>
                </a:lnTo>
                <a:lnTo>
                  <a:pt x="351370" y="71996"/>
                </a:lnTo>
                <a:lnTo>
                  <a:pt x="351370" y="1875358"/>
                </a:lnTo>
                <a:lnTo>
                  <a:pt x="357028" y="1903382"/>
                </a:lnTo>
                <a:lnTo>
                  <a:pt x="372457" y="1926267"/>
                </a:lnTo>
                <a:lnTo>
                  <a:pt x="395342" y="1941696"/>
                </a:lnTo>
                <a:lnTo>
                  <a:pt x="423367" y="1947354"/>
                </a:lnTo>
                <a:lnTo>
                  <a:pt x="471627" y="1947354"/>
                </a:lnTo>
              </a:path>
            </a:pathLst>
          </a:custGeom>
          <a:ln w="6350">
            <a:solidFill>
              <a:srgbClr val="1D1D1B"/>
            </a:solidFill>
            <a:headEnd type="none"/>
            <a:tailEnd type="triangle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0" name="object 39">
            <a:extLst>
              <a:ext uri="{FF2B5EF4-FFF2-40B4-BE49-F238E27FC236}">
                <a16:creationId xmlns:a16="http://schemas.microsoft.com/office/drawing/2014/main" xmlns="" id="{E1918A5F-E6F5-4FD2-8EF9-1BCFAE33E652}"/>
              </a:ext>
            </a:extLst>
          </p:cNvPr>
          <p:cNvSpPr/>
          <p:nvPr/>
        </p:nvSpPr>
        <p:spPr>
          <a:xfrm>
            <a:off x="8223754" y="2182756"/>
            <a:ext cx="1339854" cy="1698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1" name="object 51">
            <a:extLst>
              <a:ext uri="{FF2B5EF4-FFF2-40B4-BE49-F238E27FC236}">
                <a16:creationId xmlns:a16="http://schemas.microsoft.com/office/drawing/2014/main" xmlns="" id="{690E1BA9-D919-4734-800B-934F6E2F113D}"/>
              </a:ext>
            </a:extLst>
          </p:cNvPr>
          <p:cNvSpPr/>
          <p:nvPr/>
        </p:nvSpPr>
        <p:spPr>
          <a:xfrm>
            <a:off x="9622576" y="2185757"/>
            <a:ext cx="79743" cy="1686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2" name="object 52">
            <a:extLst>
              <a:ext uri="{FF2B5EF4-FFF2-40B4-BE49-F238E27FC236}">
                <a16:creationId xmlns:a16="http://schemas.microsoft.com/office/drawing/2014/main" xmlns="" id="{1EF4C87D-4182-4CED-8511-8FE1DC0050B6}"/>
              </a:ext>
            </a:extLst>
          </p:cNvPr>
          <p:cNvSpPr/>
          <p:nvPr/>
        </p:nvSpPr>
        <p:spPr>
          <a:xfrm>
            <a:off x="9745531" y="2185757"/>
            <a:ext cx="79743" cy="1686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3" name="object 52">
            <a:extLst>
              <a:ext uri="{FF2B5EF4-FFF2-40B4-BE49-F238E27FC236}">
                <a16:creationId xmlns:a16="http://schemas.microsoft.com/office/drawing/2014/main" xmlns="" id="{FA13621C-B641-4423-B8E9-5D5F6FD84156}"/>
              </a:ext>
            </a:extLst>
          </p:cNvPr>
          <p:cNvSpPr/>
          <p:nvPr/>
        </p:nvSpPr>
        <p:spPr>
          <a:xfrm>
            <a:off x="2412662" y="4241112"/>
            <a:ext cx="79743" cy="1686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4" name="object 52">
            <a:extLst>
              <a:ext uri="{FF2B5EF4-FFF2-40B4-BE49-F238E27FC236}">
                <a16:creationId xmlns:a16="http://schemas.microsoft.com/office/drawing/2014/main" xmlns="" id="{AB3C6ABF-F3A4-4F71-A0E8-981D1F9FC4DD}"/>
              </a:ext>
            </a:extLst>
          </p:cNvPr>
          <p:cNvSpPr/>
          <p:nvPr/>
        </p:nvSpPr>
        <p:spPr>
          <a:xfrm>
            <a:off x="2539460" y="4242953"/>
            <a:ext cx="79743" cy="1686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5" name="object 52">
            <a:extLst>
              <a:ext uri="{FF2B5EF4-FFF2-40B4-BE49-F238E27FC236}">
                <a16:creationId xmlns:a16="http://schemas.microsoft.com/office/drawing/2014/main" xmlns="" id="{57FE0789-2240-4622-B792-CE5F5C7DC528}"/>
              </a:ext>
            </a:extLst>
          </p:cNvPr>
          <p:cNvSpPr/>
          <p:nvPr/>
        </p:nvSpPr>
        <p:spPr>
          <a:xfrm>
            <a:off x="2667412" y="4240849"/>
            <a:ext cx="79743" cy="1686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6" name="object 52">
            <a:extLst>
              <a:ext uri="{FF2B5EF4-FFF2-40B4-BE49-F238E27FC236}">
                <a16:creationId xmlns:a16="http://schemas.microsoft.com/office/drawing/2014/main" xmlns="" id="{69D7F327-C8F7-4275-A1E7-96B590368D82}"/>
              </a:ext>
            </a:extLst>
          </p:cNvPr>
          <p:cNvSpPr/>
          <p:nvPr/>
        </p:nvSpPr>
        <p:spPr>
          <a:xfrm>
            <a:off x="2798386" y="4244795"/>
            <a:ext cx="79743" cy="1686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7" name="object 52">
            <a:extLst>
              <a:ext uri="{FF2B5EF4-FFF2-40B4-BE49-F238E27FC236}">
                <a16:creationId xmlns:a16="http://schemas.microsoft.com/office/drawing/2014/main" xmlns="" id="{57A55F5B-3A4A-4E35-B61A-E60461BA0C43}"/>
              </a:ext>
            </a:extLst>
          </p:cNvPr>
          <p:cNvSpPr/>
          <p:nvPr/>
        </p:nvSpPr>
        <p:spPr>
          <a:xfrm>
            <a:off x="2925617" y="4241770"/>
            <a:ext cx="79743" cy="1686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8" name="object 10">
            <a:extLst>
              <a:ext uri="{FF2B5EF4-FFF2-40B4-BE49-F238E27FC236}">
                <a16:creationId xmlns:a16="http://schemas.microsoft.com/office/drawing/2014/main" xmlns="" id="{B2339CA0-E49D-4D56-8BE3-3DD0B3FE03CD}"/>
              </a:ext>
            </a:extLst>
          </p:cNvPr>
          <p:cNvSpPr/>
          <p:nvPr/>
        </p:nvSpPr>
        <p:spPr>
          <a:xfrm>
            <a:off x="2407193" y="3154528"/>
            <a:ext cx="79743" cy="1686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9" name="object 10">
            <a:extLst>
              <a:ext uri="{FF2B5EF4-FFF2-40B4-BE49-F238E27FC236}">
                <a16:creationId xmlns:a16="http://schemas.microsoft.com/office/drawing/2014/main" xmlns="" id="{36AC57C6-ECC4-4690-855B-52C52B2C71A4}"/>
              </a:ext>
            </a:extLst>
          </p:cNvPr>
          <p:cNvSpPr/>
          <p:nvPr/>
        </p:nvSpPr>
        <p:spPr>
          <a:xfrm>
            <a:off x="2534386" y="3151504"/>
            <a:ext cx="79743" cy="1686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0" name="object 10">
            <a:extLst>
              <a:ext uri="{FF2B5EF4-FFF2-40B4-BE49-F238E27FC236}">
                <a16:creationId xmlns:a16="http://schemas.microsoft.com/office/drawing/2014/main" xmlns="" id="{57AC99EE-F2A2-4C4E-B174-56D8F6648623}"/>
              </a:ext>
            </a:extLst>
          </p:cNvPr>
          <p:cNvSpPr/>
          <p:nvPr/>
        </p:nvSpPr>
        <p:spPr>
          <a:xfrm>
            <a:off x="2661592" y="3154528"/>
            <a:ext cx="79743" cy="1686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1" name="object 10">
            <a:extLst>
              <a:ext uri="{FF2B5EF4-FFF2-40B4-BE49-F238E27FC236}">
                <a16:creationId xmlns:a16="http://schemas.microsoft.com/office/drawing/2014/main" xmlns="" id="{9BB73831-F194-4870-920D-09A45F86F08A}"/>
              </a:ext>
            </a:extLst>
          </p:cNvPr>
          <p:cNvSpPr/>
          <p:nvPr/>
        </p:nvSpPr>
        <p:spPr>
          <a:xfrm>
            <a:off x="2788621" y="3151504"/>
            <a:ext cx="79743" cy="1686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2" name="object 10">
            <a:extLst>
              <a:ext uri="{FF2B5EF4-FFF2-40B4-BE49-F238E27FC236}">
                <a16:creationId xmlns:a16="http://schemas.microsoft.com/office/drawing/2014/main" xmlns="" id="{034769F6-8EEA-4C9A-BA34-231236B20F5C}"/>
              </a:ext>
            </a:extLst>
          </p:cNvPr>
          <p:cNvSpPr/>
          <p:nvPr/>
        </p:nvSpPr>
        <p:spPr>
          <a:xfrm>
            <a:off x="2915653" y="3151503"/>
            <a:ext cx="79743" cy="1686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75" y="4035210"/>
            <a:ext cx="596194" cy="3754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6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64" y="1801421"/>
            <a:ext cx="548659" cy="548659"/>
          </a:xfrm>
          <a:prstGeom prst="rect">
            <a:avLst/>
          </a:prstGeom>
        </p:spPr>
      </p:pic>
      <p:pic>
        <p:nvPicPr>
          <p:cNvPr id="173" name="Рисунок 172"/>
          <p:cNvPicPr>
            <a:picLocks noChangeAspect="1"/>
          </p:cNvPicPr>
          <p:nvPr/>
        </p:nvPicPr>
        <p:blipFill>
          <a:blip r:embed="rId26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78" y="3185050"/>
            <a:ext cx="548659" cy="54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05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8772" y="2919805"/>
            <a:ext cx="7005302" cy="1359828"/>
          </a:xfrm>
          <a:prstGeom prst="rect">
            <a:avLst/>
          </a:prstGeom>
        </p:spPr>
        <p:txBody>
          <a:bodyPr vert="horz" wrap="square" lIns="0" tIns="9681" rIns="0" bIns="0" rtlCol="0">
            <a:spAutoFit/>
          </a:bodyPr>
          <a:lstStyle/>
          <a:p>
            <a:pPr marL="9681" marR="3872" indent="345619">
              <a:lnSpc>
                <a:spcPct val="119700"/>
              </a:lnSpc>
              <a:spcBef>
                <a:spcPts val="76"/>
              </a:spcBef>
            </a:pPr>
            <a:r>
              <a:rPr sz="2400" spc="-19" dirty="0"/>
              <a:t>Прототип </a:t>
            </a:r>
            <a:r>
              <a:rPr sz="2400" spc="-8" dirty="0"/>
              <a:t>интерфейса </a:t>
            </a:r>
            <a:r>
              <a:rPr sz="2400" dirty="0"/>
              <a:t>ЛК </a:t>
            </a:r>
            <a:r>
              <a:rPr sz="2400" spc="-8" dirty="0" err="1"/>
              <a:t>абитуриента</a:t>
            </a:r>
            <a:r>
              <a:rPr sz="2400" spc="-8" dirty="0"/>
              <a:t> </a:t>
            </a:r>
            <a:r>
              <a:rPr lang="ru-RU" sz="2400" spc="-8" dirty="0"/>
              <a:t/>
            </a:r>
            <a:br>
              <a:rPr lang="ru-RU" sz="2400" spc="-8" dirty="0"/>
            </a:br>
            <a:r>
              <a:rPr sz="2400" dirty="0" err="1"/>
              <a:t>на</a:t>
            </a:r>
            <a:r>
              <a:rPr sz="2400" dirty="0"/>
              <a:t> ЕПГУ при </a:t>
            </a:r>
            <a:r>
              <a:rPr sz="2400" spc="-4" dirty="0" err="1"/>
              <a:t>использовании</a:t>
            </a:r>
            <a:r>
              <a:rPr sz="2400" spc="-34" dirty="0"/>
              <a:t> </a:t>
            </a:r>
            <a:r>
              <a:rPr lang="ru-RU" sz="2400" spc="-34" dirty="0"/>
              <a:t/>
            </a:r>
            <a:br>
              <a:rPr lang="ru-RU" sz="2400" spc="-34" dirty="0"/>
            </a:br>
            <a:r>
              <a:rPr sz="2400" spc="-8" dirty="0"/>
              <a:t>Суперсервиса</a:t>
            </a:r>
            <a:r>
              <a:rPr lang="ru-RU" sz="2400" dirty="0"/>
              <a:t> </a:t>
            </a:r>
            <a:r>
              <a:rPr sz="2400" dirty="0"/>
              <a:t>«</a:t>
            </a:r>
            <a:r>
              <a:rPr sz="2400" dirty="0" err="1"/>
              <a:t>Поступление</a:t>
            </a:r>
            <a:r>
              <a:rPr sz="2400" dirty="0"/>
              <a:t> в </a:t>
            </a:r>
            <a:r>
              <a:rPr sz="2400" spc="-34" dirty="0"/>
              <a:t>вуз</a:t>
            </a:r>
            <a:r>
              <a:rPr sz="2400" spc="-15" dirty="0"/>
              <a:t> </a:t>
            </a:r>
            <a:r>
              <a:rPr sz="2400" dirty="0"/>
              <a:t>онлайн»</a:t>
            </a:r>
          </a:p>
        </p:txBody>
      </p:sp>
      <p:sp>
        <p:nvSpPr>
          <p:cNvPr id="3" name="object 3"/>
          <p:cNvSpPr/>
          <p:nvPr/>
        </p:nvSpPr>
        <p:spPr>
          <a:xfrm>
            <a:off x="4536275" y="1124316"/>
            <a:ext cx="1223048" cy="139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39800" y="1860746"/>
            <a:ext cx="162580" cy="1756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87698" y="1860746"/>
            <a:ext cx="155431" cy="1806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83072" y="1860746"/>
            <a:ext cx="175822" cy="240340"/>
          </a:xfrm>
          <a:custGeom>
            <a:avLst/>
            <a:gdLst/>
            <a:ahLst/>
            <a:cxnLst/>
            <a:rect l="l" t="t" r="r" b="b"/>
            <a:pathLst>
              <a:path w="230504" h="315594">
                <a:moveTo>
                  <a:pt x="60717" y="0"/>
                </a:moveTo>
                <a:lnTo>
                  <a:pt x="2195" y="0"/>
                </a:lnTo>
                <a:lnTo>
                  <a:pt x="1281" y="482"/>
                </a:lnTo>
                <a:lnTo>
                  <a:pt x="113" y="2133"/>
                </a:lnTo>
                <a:lnTo>
                  <a:pt x="0" y="3187"/>
                </a:lnTo>
                <a:lnTo>
                  <a:pt x="83920" y="233603"/>
                </a:lnTo>
                <a:lnTo>
                  <a:pt x="77523" y="246273"/>
                </a:lnTo>
                <a:lnTo>
                  <a:pt x="71399" y="258056"/>
                </a:lnTo>
                <a:lnTo>
                  <a:pt x="65487" y="269188"/>
                </a:lnTo>
                <a:lnTo>
                  <a:pt x="59726" y="279908"/>
                </a:lnTo>
                <a:lnTo>
                  <a:pt x="51494" y="295357"/>
                </a:lnTo>
                <a:lnTo>
                  <a:pt x="47393" y="303150"/>
                </a:lnTo>
                <a:lnTo>
                  <a:pt x="43280" y="311111"/>
                </a:lnTo>
                <a:lnTo>
                  <a:pt x="42772" y="312051"/>
                </a:lnTo>
                <a:lnTo>
                  <a:pt x="42797" y="313169"/>
                </a:lnTo>
                <a:lnTo>
                  <a:pt x="43382" y="314096"/>
                </a:lnTo>
                <a:lnTo>
                  <a:pt x="43902" y="314998"/>
                </a:lnTo>
                <a:lnTo>
                  <a:pt x="44918" y="315556"/>
                </a:lnTo>
                <a:lnTo>
                  <a:pt x="108012" y="315556"/>
                </a:lnTo>
                <a:lnTo>
                  <a:pt x="126457" y="279209"/>
                </a:lnTo>
                <a:lnTo>
                  <a:pt x="144512" y="238264"/>
                </a:lnTo>
                <a:lnTo>
                  <a:pt x="165013" y="188711"/>
                </a:lnTo>
                <a:lnTo>
                  <a:pt x="178008" y="155346"/>
                </a:lnTo>
                <a:lnTo>
                  <a:pt x="118172" y="155346"/>
                </a:lnTo>
                <a:lnTo>
                  <a:pt x="61873" y="812"/>
                </a:lnTo>
                <a:lnTo>
                  <a:pt x="60717" y="0"/>
                </a:lnTo>
                <a:close/>
              </a:path>
              <a:path w="230504" h="315594">
                <a:moveTo>
                  <a:pt x="227836" y="241"/>
                </a:moveTo>
                <a:lnTo>
                  <a:pt x="169899" y="241"/>
                </a:lnTo>
                <a:lnTo>
                  <a:pt x="168667" y="1168"/>
                </a:lnTo>
                <a:lnTo>
                  <a:pt x="160084" y="32498"/>
                </a:lnTo>
                <a:lnTo>
                  <a:pt x="148817" y="69237"/>
                </a:lnTo>
                <a:lnTo>
                  <a:pt x="134759" y="110819"/>
                </a:lnTo>
                <a:lnTo>
                  <a:pt x="118172" y="155346"/>
                </a:lnTo>
                <a:lnTo>
                  <a:pt x="178008" y="155346"/>
                </a:lnTo>
                <a:lnTo>
                  <a:pt x="183824" y="140415"/>
                </a:lnTo>
                <a:lnTo>
                  <a:pt x="200910" y="93482"/>
                </a:lnTo>
                <a:lnTo>
                  <a:pt x="216240" y="48017"/>
                </a:lnTo>
                <a:lnTo>
                  <a:pt x="230059" y="3187"/>
                </a:lnTo>
                <a:lnTo>
                  <a:pt x="229881" y="2197"/>
                </a:lnTo>
                <a:lnTo>
                  <a:pt x="228725" y="660"/>
                </a:lnTo>
                <a:lnTo>
                  <a:pt x="227836" y="241"/>
                </a:lnTo>
                <a:close/>
              </a:path>
            </a:pathLst>
          </a:custGeom>
          <a:solidFill>
            <a:srgbClr val="EC2D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71466" y="1854829"/>
            <a:ext cx="149696" cy="1874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32264" y="1860746"/>
            <a:ext cx="175822" cy="240340"/>
          </a:xfrm>
          <a:custGeom>
            <a:avLst/>
            <a:gdLst/>
            <a:ahLst/>
            <a:cxnLst/>
            <a:rect l="l" t="t" r="r" b="b"/>
            <a:pathLst>
              <a:path w="230504" h="315594">
                <a:moveTo>
                  <a:pt x="60693" y="0"/>
                </a:moveTo>
                <a:lnTo>
                  <a:pt x="2209" y="0"/>
                </a:lnTo>
                <a:lnTo>
                  <a:pt x="0" y="3187"/>
                </a:lnTo>
                <a:lnTo>
                  <a:pt x="309" y="4127"/>
                </a:lnTo>
                <a:lnTo>
                  <a:pt x="83896" y="233603"/>
                </a:lnTo>
                <a:lnTo>
                  <a:pt x="77544" y="246239"/>
                </a:lnTo>
                <a:lnTo>
                  <a:pt x="71445" y="257992"/>
                </a:lnTo>
                <a:lnTo>
                  <a:pt x="65549" y="269095"/>
                </a:lnTo>
                <a:lnTo>
                  <a:pt x="55634" y="287557"/>
                </a:lnTo>
                <a:lnTo>
                  <a:pt x="51497" y="295308"/>
                </a:lnTo>
                <a:lnTo>
                  <a:pt x="47376" y="303128"/>
                </a:lnTo>
                <a:lnTo>
                  <a:pt x="42786" y="312051"/>
                </a:lnTo>
                <a:lnTo>
                  <a:pt x="42849" y="313169"/>
                </a:lnTo>
                <a:lnTo>
                  <a:pt x="43942" y="314998"/>
                </a:lnTo>
                <a:lnTo>
                  <a:pt x="44894" y="315556"/>
                </a:lnTo>
                <a:lnTo>
                  <a:pt x="107988" y="315556"/>
                </a:lnTo>
                <a:lnTo>
                  <a:pt x="126449" y="279214"/>
                </a:lnTo>
                <a:lnTo>
                  <a:pt x="144500" y="238264"/>
                </a:lnTo>
                <a:lnTo>
                  <a:pt x="164969" y="188783"/>
                </a:lnTo>
                <a:lnTo>
                  <a:pt x="177995" y="155346"/>
                </a:lnTo>
                <a:lnTo>
                  <a:pt x="118186" y="155346"/>
                </a:lnTo>
                <a:lnTo>
                  <a:pt x="61887" y="812"/>
                </a:lnTo>
                <a:lnTo>
                  <a:pt x="60693" y="0"/>
                </a:lnTo>
                <a:close/>
              </a:path>
              <a:path w="230504" h="315594">
                <a:moveTo>
                  <a:pt x="227812" y="241"/>
                </a:moveTo>
                <a:lnTo>
                  <a:pt x="169888" y="241"/>
                </a:lnTo>
                <a:lnTo>
                  <a:pt x="168656" y="1168"/>
                </a:lnTo>
                <a:lnTo>
                  <a:pt x="167831" y="4127"/>
                </a:lnTo>
                <a:lnTo>
                  <a:pt x="160077" y="32523"/>
                </a:lnTo>
                <a:lnTo>
                  <a:pt x="148812" y="69265"/>
                </a:lnTo>
                <a:lnTo>
                  <a:pt x="134756" y="110836"/>
                </a:lnTo>
                <a:lnTo>
                  <a:pt x="118186" y="155346"/>
                </a:lnTo>
                <a:lnTo>
                  <a:pt x="177995" y="155346"/>
                </a:lnTo>
                <a:lnTo>
                  <a:pt x="200866" y="93586"/>
                </a:lnTo>
                <a:lnTo>
                  <a:pt x="216219" y="48086"/>
                </a:lnTo>
                <a:lnTo>
                  <a:pt x="229797" y="4114"/>
                </a:lnTo>
                <a:lnTo>
                  <a:pt x="230035" y="3187"/>
                </a:lnTo>
                <a:lnTo>
                  <a:pt x="229912" y="2501"/>
                </a:lnTo>
                <a:lnTo>
                  <a:pt x="229811" y="2133"/>
                </a:lnTo>
                <a:lnTo>
                  <a:pt x="228701" y="660"/>
                </a:lnTo>
                <a:lnTo>
                  <a:pt x="227812" y="241"/>
                </a:lnTo>
                <a:close/>
              </a:path>
            </a:pathLst>
          </a:custGeom>
          <a:solidFill>
            <a:srgbClr val="EC2D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36099" y="1860746"/>
            <a:ext cx="128278" cy="1756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40019" y="1596488"/>
            <a:ext cx="168557" cy="185695"/>
          </a:xfrm>
          <a:custGeom>
            <a:avLst/>
            <a:gdLst/>
            <a:ahLst/>
            <a:cxnLst/>
            <a:rect l="l" t="t" r="r" b="b"/>
            <a:pathLst>
              <a:path w="220979" h="243839">
                <a:moveTo>
                  <a:pt x="109804" y="0"/>
                </a:moveTo>
                <a:lnTo>
                  <a:pt x="59321" y="6649"/>
                </a:lnTo>
                <a:lnTo>
                  <a:pt x="25279" y="27798"/>
                </a:lnTo>
                <a:lnTo>
                  <a:pt x="6048" y="65252"/>
                </a:lnTo>
                <a:lnTo>
                  <a:pt x="0" y="120815"/>
                </a:lnTo>
                <a:lnTo>
                  <a:pt x="6048" y="177196"/>
                </a:lnTo>
                <a:lnTo>
                  <a:pt x="25279" y="215201"/>
                </a:lnTo>
                <a:lnTo>
                  <a:pt x="59321" y="236661"/>
                </a:lnTo>
                <a:lnTo>
                  <a:pt x="109804" y="243408"/>
                </a:lnTo>
                <a:lnTo>
                  <a:pt x="160691" y="236661"/>
                </a:lnTo>
                <a:lnTo>
                  <a:pt x="195005" y="215201"/>
                </a:lnTo>
                <a:lnTo>
                  <a:pt x="206450" y="192760"/>
                </a:lnTo>
                <a:lnTo>
                  <a:pt x="109804" y="192760"/>
                </a:lnTo>
                <a:lnTo>
                  <a:pt x="87242" y="190275"/>
                </a:lnTo>
                <a:lnTo>
                  <a:pt x="72697" y="180211"/>
                </a:lnTo>
                <a:lnTo>
                  <a:pt x="64902" y="158658"/>
                </a:lnTo>
                <a:lnTo>
                  <a:pt x="62585" y="121704"/>
                </a:lnTo>
                <a:lnTo>
                  <a:pt x="65045" y="83076"/>
                </a:lnTo>
                <a:lnTo>
                  <a:pt x="73078" y="61704"/>
                </a:lnTo>
                <a:lnTo>
                  <a:pt x="87670" y="52565"/>
                </a:lnTo>
                <a:lnTo>
                  <a:pt x="109804" y="50634"/>
                </a:lnTo>
                <a:lnTo>
                  <a:pt x="206823" y="50634"/>
                </a:lnTo>
                <a:lnTo>
                  <a:pt x="195005" y="27798"/>
                </a:lnTo>
                <a:lnTo>
                  <a:pt x="160691" y="6649"/>
                </a:lnTo>
                <a:lnTo>
                  <a:pt x="109804" y="0"/>
                </a:lnTo>
                <a:close/>
              </a:path>
              <a:path w="220979" h="243839">
                <a:moveTo>
                  <a:pt x="206823" y="50634"/>
                </a:moveTo>
                <a:lnTo>
                  <a:pt x="109804" y="50634"/>
                </a:lnTo>
                <a:lnTo>
                  <a:pt x="132382" y="52565"/>
                </a:lnTo>
                <a:lnTo>
                  <a:pt x="147259" y="61704"/>
                </a:lnTo>
                <a:lnTo>
                  <a:pt x="155445" y="83076"/>
                </a:lnTo>
                <a:lnTo>
                  <a:pt x="157949" y="121704"/>
                </a:lnTo>
                <a:lnTo>
                  <a:pt x="155590" y="158658"/>
                </a:lnTo>
                <a:lnTo>
                  <a:pt x="147645" y="180211"/>
                </a:lnTo>
                <a:lnTo>
                  <a:pt x="132816" y="190275"/>
                </a:lnTo>
                <a:lnTo>
                  <a:pt x="109804" y="192760"/>
                </a:lnTo>
                <a:lnTo>
                  <a:pt x="206450" y="192760"/>
                </a:lnTo>
                <a:lnTo>
                  <a:pt x="214388" y="177196"/>
                </a:lnTo>
                <a:lnTo>
                  <a:pt x="220484" y="120815"/>
                </a:lnTo>
                <a:lnTo>
                  <a:pt x="214388" y="65252"/>
                </a:lnTo>
                <a:lnTo>
                  <a:pt x="206823" y="50634"/>
                </a:lnTo>
                <a:close/>
              </a:path>
            </a:pathLst>
          </a:custGeom>
          <a:solidFill>
            <a:srgbClr val="0066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38003" y="1595593"/>
            <a:ext cx="149705" cy="1874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97717" y="1601516"/>
            <a:ext cx="128355" cy="176023"/>
          </a:xfrm>
          <a:custGeom>
            <a:avLst/>
            <a:gdLst/>
            <a:ahLst/>
            <a:cxnLst/>
            <a:rect l="l" t="t" r="r" b="b"/>
            <a:pathLst>
              <a:path w="168275" h="231139">
                <a:moveTo>
                  <a:pt x="166027" y="0"/>
                </a:moveTo>
                <a:lnTo>
                  <a:pt x="1397" y="0"/>
                </a:lnTo>
                <a:lnTo>
                  <a:pt x="13" y="1346"/>
                </a:lnTo>
                <a:lnTo>
                  <a:pt x="0" y="229273"/>
                </a:lnTo>
                <a:lnTo>
                  <a:pt x="1397" y="230632"/>
                </a:lnTo>
                <a:lnTo>
                  <a:pt x="59436" y="230632"/>
                </a:lnTo>
                <a:lnTo>
                  <a:pt x="60794" y="229273"/>
                </a:lnTo>
                <a:lnTo>
                  <a:pt x="60794" y="53746"/>
                </a:lnTo>
                <a:lnTo>
                  <a:pt x="146608" y="53746"/>
                </a:lnTo>
                <a:lnTo>
                  <a:pt x="162871" y="16464"/>
                </a:lnTo>
                <a:lnTo>
                  <a:pt x="167830" y="4203"/>
                </a:lnTo>
                <a:lnTo>
                  <a:pt x="168249" y="3238"/>
                </a:lnTo>
                <a:lnTo>
                  <a:pt x="168109" y="2159"/>
                </a:lnTo>
                <a:lnTo>
                  <a:pt x="167525" y="1346"/>
                </a:lnTo>
                <a:lnTo>
                  <a:pt x="166979" y="495"/>
                </a:lnTo>
                <a:lnTo>
                  <a:pt x="166027" y="0"/>
                </a:lnTo>
                <a:close/>
              </a:path>
            </a:pathLst>
          </a:custGeom>
          <a:solidFill>
            <a:srgbClr val="0066B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077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62285</TotalTime>
  <Words>2174</Words>
  <Application>Microsoft Office PowerPoint</Application>
  <PresentationFormat>Произвольный</PresentationFormat>
  <Paragraphs>683</Paragraphs>
  <Slides>53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53</vt:i4>
      </vt:variant>
    </vt:vector>
  </HeadingPairs>
  <TitlesOfParts>
    <vt:vector size="72" baseType="lpstr">
      <vt:lpstr>Arial</vt:lpstr>
      <vt:lpstr>GothamPro-MediumItalic</vt:lpstr>
      <vt:lpstr>Montserrat</vt:lpstr>
      <vt:lpstr>Calibri</vt:lpstr>
      <vt:lpstr>Verdana</vt:lpstr>
      <vt:lpstr>Tahoma</vt:lpstr>
      <vt:lpstr>맑은 고딕</vt:lpstr>
      <vt:lpstr>MyriadPro-Semibold</vt:lpstr>
      <vt:lpstr>Gotham Pro Black</vt:lpstr>
      <vt:lpstr>Gotham Pro</vt:lpstr>
      <vt:lpstr>Candara</vt:lpstr>
      <vt:lpstr>Times New Roman</vt:lpstr>
      <vt:lpstr>Тема Office</vt:lpstr>
      <vt:lpstr>1_Тема Office</vt:lpstr>
      <vt:lpstr>2_Тема Office</vt:lpstr>
      <vt:lpstr>4_Тема Office</vt:lpstr>
      <vt:lpstr>3_Тема Office</vt:lpstr>
      <vt:lpstr>5_Тема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Прототип интерфейса ЛК абитуриента  на ЕПГУ при использовании  Суперсервиса «Поступление в вуз онлайн»</vt:lpstr>
      <vt:lpstr>Шаги</vt:lpstr>
      <vt:lpstr>Шаги</vt:lpstr>
      <vt:lpstr>Шаги</vt:lpstr>
      <vt:lpstr>Шаги</vt:lpstr>
      <vt:lpstr>Шаги</vt:lpstr>
      <vt:lpstr>Шаги</vt:lpstr>
      <vt:lpstr>Шаги</vt:lpstr>
      <vt:lpstr>Шаги</vt:lpstr>
      <vt:lpstr>Шаги</vt:lpstr>
      <vt:lpstr>Шаги</vt:lpstr>
      <vt:lpstr>Шаги</vt:lpstr>
      <vt:lpstr>Шаги</vt:lpstr>
      <vt:lpstr>Шаги</vt:lpstr>
      <vt:lpstr>Шаги</vt:lpstr>
      <vt:lpstr>Шаги</vt:lpstr>
      <vt:lpstr>Шаги</vt:lpstr>
      <vt:lpstr>Шаги</vt:lpstr>
      <vt:lpstr>Шаги</vt:lpstr>
      <vt:lpstr>Шаги</vt:lpstr>
      <vt:lpstr>Взаимосвязь перечня документов  и их электронной подгрузки</vt:lpstr>
      <vt:lpstr>Цифровой профиль заявителя</vt:lpstr>
      <vt:lpstr>Презентация PowerPoint</vt:lpstr>
      <vt:lpstr>Подача документов в ООВО</vt:lpstr>
      <vt:lpstr>Презентация PowerPoint</vt:lpstr>
      <vt:lpstr>Подача документов в ООВО</vt:lpstr>
      <vt:lpstr>Прохождение вступительного испытания</vt:lpstr>
      <vt:lpstr>Дистанционная апелляция</vt:lpstr>
      <vt:lpstr>Позиционирование конкурсной ситуации</vt:lpstr>
      <vt:lpstr>Формирование рейтинговых списков</vt:lpstr>
      <vt:lpstr>Позиционирование конкурсной ситуации</vt:lpstr>
      <vt:lpstr>Согласие на зачисление в ООВО</vt:lpstr>
      <vt:lpstr>Отказ от зачисления в период 1 этапа (опционально)</vt:lpstr>
      <vt:lpstr>Зачисление в ООВО</vt:lpstr>
      <vt:lpstr>Поступление на платное отделение</vt:lpstr>
      <vt:lpstr>Проведен открытый опрос общественности для сбора мнений о Суперсервисе  Минобрнауки России «Поступление в вуз онлайн»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VK</dc:creator>
  <cp:lastModifiedBy>Казьмин Виктор Александрович</cp:lastModifiedBy>
  <cp:revision>1002</cp:revision>
  <cp:lastPrinted>2017-04-10T16:37:22Z</cp:lastPrinted>
  <dcterms:created xsi:type="dcterms:W3CDTF">2016-03-21T08:20:32Z</dcterms:created>
  <dcterms:modified xsi:type="dcterms:W3CDTF">2019-08-27T07:33:52Z</dcterms:modified>
</cp:coreProperties>
</file>