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5"/>
  </p:sldMasterIdLst>
  <p:notesMasterIdLst>
    <p:notesMasterId r:id="rId9"/>
  </p:notesMasterIdLst>
  <p:handoutMasterIdLst>
    <p:handoutMasterId r:id="rId10"/>
  </p:handoutMasterIdLst>
  <p:sldIdLst>
    <p:sldId id="690" r:id="rId6"/>
    <p:sldId id="691" r:id="rId7"/>
    <p:sldId id="692" r:id="rId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0">
          <p15:clr>
            <a:srgbClr val="A4A3A4"/>
          </p15:clr>
        </p15:guide>
        <p15:guide id="2" orient="horz" pos="4201">
          <p15:clr>
            <a:srgbClr val="A4A3A4"/>
          </p15:clr>
        </p15:guide>
        <p15:guide id="3" orient="horz" pos="709">
          <p15:clr>
            <a:srgbClr val="A4A3A4"/>
          </p15:clr>
        </p15:guide>
        <p15:guide id="4" orient="horz" pos="799">
          <p15:clr>
            <a:srgbClr val="A4A3A4"/>
          </p15:clr>
        </p15:guide>
        <p15:guide id="5" orient="horz" pos="2500">
          <p15:clr>
            <a:srgbClr val="A4A3A4"/>
          </p15:clr>
        </p15:guide>
        <p15:guide id="6" pos="2880">
          <p15:clr>
            <a:srgbClr val="A4A3A4"/>
          </p15:clr>
        </p15:guide>
        <p15:guide id="7" pos="5647">
          <p15:clr>
            <a:srgbClr val="A4A3A4"/>
          </p15:clr>
        </p15:guide>
        <p15:guide id="8" pos="11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10">
          <p15:clr>
            <a:srgbClr val="A4A3A4"/>
          </p15:clr>
        </p15:guide>
        <p15:guide id="4" pos="2141">
          <p15:clr>
            <a:srgbClr val="A4A3A4"/>
          </p15:clr>
        </p15:guide>
        <p15:guide id="5" orient="horz" pos="2896">
          <p15:clr>
            <a:srgbClr val="A4A3A4"/>
          </p15:clr>
        </p15:guide>
        <p15:guide id="6" orient="horz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дрей Омельчук" initials="АО" lastIdx="1" clrIdx="0">
    <p:extLst/>
  </p:cmAuthor>
  <p:cmAuthor id="2" name="Андрей Омельчук" initials="АО [2]" lastIdx="1" clrIdx="1">
    <p:extLst/>
  </p:cmAuthor>
  <p:cmAuthor id="3" name="Андрей Омельчук" initials="АО [3]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FF99"/>
    <a:srgbClr val="FFCCFF"/>
    <a:srgbClr val="9C5BCD"/>
    <a:srgbClr val="FF5B5B"/>
    <a:srgbClr val="B17ED8"/>
    <a:srgbClr val="66CCFF"/>
    <a:srgbClr val="0000FF"/>
    <a:srgbClr val="75C4FF"/>
    <a:srgbClr val="3B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63" autoAdjust="0"/>
    <p:restoredTop sz="95089" autoAdjust="0"/>
  </p:normalViewPr>
  <p:slideViewPr>
    <p:cSldViewPr>
      <p:cViewPr>
        <p:scale>
          <a:sx n="75" d="100"/>
          <a:sy n="75" d="100"/>
        </p:scale>
        <p:origin x="-72" y="-792"/>
      </p:cViewPr>
      <p:guideLst>
        <p:guide orient="horz" pos="210"/>
        <p:guide orient="horz" pos="4201"/>
        <p:guide orient="horz" pos="709"/>
        <p:guide orient="horz" pos="799"/>
        <p:guide orient="horz" pos="2500"/>
        <p:guide pos="2880"/>
        <p:guide pos="5647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howGuides="1">
      <p:cViewPr varScale="1">
        <p:scale>
          <a:sx n="90" d="100"/>
          <a:sy n="90" d="100"/>
        </p:scale>
        <p:origin x="-3396" y="-96"/>
      </p:cViewPr>
      <p:guideLst>
        <p:guide orient="horz" pos="2880"/>
        <p:guide orient="horz" pos="3110"/>
        <p:guide orient="horz" pos="2896"/>
        <p:guide orient="horz" pos="3127"/>
        <p:guide pos="2160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F9BC6-D5CF-445C-9A46-3C1FF869CC01}" type="datetimeFigureOut">
              <a:rPr lang="ru-RU" smtClean="0"/>
              <a:t>03.11.2016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518C0-1B11-4648-B2E0-CE4D111242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63793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40DEE-99B2-44C7-8093-F0923712B24C}" type="datetimeFigureOut">
              <a:rPr lang="ru-RU" smtClean="0"/>
              <a:t>03.11.2016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24FD1-36C0-4BE7-BCE1-6AA9EE90CFB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76076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shayahmetov\Desktop\плашка больш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70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7544" y="2231675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dirty="0" smtClean="0"/>
              <a:t>Образец подзаголовка</a:t>
            </a:r>
            <a:endParaRPr kumimoji="0" lang="en-US" dirty="0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5724128" y="3899938"/>
            <a:ext cx="1944216" cy="504056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kumimoji="0" lang="ru-RU" sz="2400" smtClean="0">
                <a:solidFill>
                  <a:schemeClr val="tx2"/>
                </a:solidFill>
              </a:defRPr>
            </a:lvl1pPr>
          </a:lstStyle>
          <a:p>
            <a:pPr marL="64008">
              <a:spcBef>
                <a:spcPts val="300"/>
              </a:spcBef>
              <a:buClr>
                <a:schemeClr val="accent3"/>
              </a:buClr>
              <a:buFont typeface="Georgia"/>
              <a:buNone/>
            </a:pPr>
            <a:endParaRPr lang="ru-RU" dirty="0"/>
          </a:p>
        </p:txBody>
      </p:sp>
      <p:pic>
        <p:nvPicPr>
          <p:cNvPr id="10" name="Picture 3" descr="D:\Users\AYagupova\AppData\Local\Microsoft\Windows\Temporary Internet Files\Content.Outlook\D1K53D6N\мон_герб_цветной_96ppi (2)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95040"/>
            <a:ext cx="1531062" cy="177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7" y="549275"/>
            <a:ext cx="8785225" cy="576263"/>
          </a:xfrm>
        </p:spPr>
        <p:txBody>
          <a:bodyPr>
            <a:noAutofit/>
          </a:bodyPr>
          <a:lstStyle>
            <a:lvl1pPr>
              <a:defRPr kumimoji="0" lang="ru-RU" sz="20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412"/>
            <a:ext cx="8784976" cy="540067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400"/>
            </a:lvl5pPr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6691982" y="0"/>
            <a:ext cx="1509544" cy="332656"/>
          </a:xfrm>
          <a:prstGeom prst="rect">
            <a:avLst/>
          </a:prstGeom>
        </p:spPr>
        <p:txBody>
          <a:bodyPr vert="horz" anchor="b"/>
          <a:lstStyle>
            <a:lvl1pPr>
              <a:defRPr kumimoji="0" lang="ru-RU" smtClean="0">
                <a:solidFill>
                  <a:schemeClr val="bg1"/>
                </a:solidFill>
              </a:defRPr>
            </a:lvl1pPr>
          </a:lstStyle>
          <a:p>
            <a:pPr algn="r"/>
            <a:endParaRPr lang="ru-RU" dirty="0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207822" y="1136"/>
            <a:ext cx="747712" cy="3315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A598C92-1F82-46AC-872A-F76DD55397D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1" y="549275"/>
            <a:ext cx="8785101" cy="576263"/>
          </a:xfrm>
        </p:spPr>
        <p:txBody>
          <a:bodyPr vert="horz" anchor="ctr">
            <a:no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</a:lstStyle>
          <a:p>
            <a:pPr lvl="0"/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6691982" y="0"/>
            <a:ext cx="1509544" cy="332656"/>
          </a:xfrm>
          <a:prstGeom prst="rect">
            <a:avLst/>
          </a:prstGeom>
        </p:spPr>
        <p:txBody>
          <a:bodyPr vert="horz" anchor="b"/>
          <a:lstStyle>
            <a:lvl1pPr>
              <a:defRPr kumimoji="0" lang="ru-RU" smtClean="0">
                <a:solidFill>
                  <a:schemeClr val="bg1"/>
                </a:solidFill>
              </a:defRPr>
            </a:lvl1pPr>
          </a:lstStyle>
          <a:p>
            <a:pPr algn="r"/>
            <a:endParaRPr lang="ru-RU" dirty="0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207822" y="1136"/>
            <a:ext cx="747712" cy="3315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A598C92-1F82-46AC-872A-F76DD55397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5456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kumimoji="0" lang="ru-RU" sz="4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dirty="0" smtClean="0"/>
              <a:t>Образец текста</a:t>
            </a:r>
          </a:p>
        </p:txBody>
      </p:sp>
      <p:sp>
        <p:nvSpPr>
          <p:cNvPr id="8" name="Дата 27"/>
          <p:cNvSpPr>
            <a:spLocks noGrp="1"/>
          </p:cNvSpPr>
          <p:nvPr>
            <p:ph type="dt" sz="half" idx="10"/>
          </p:nvPr>
        </p:nvSpPr>
        <p:spPr>
          <a:xfrm>
            <a:off x="6691982" y="0"/>
            <a:ext cx="1509544" cy="332656"/>
          </a:xfrm>
          <a:prstGeom prst="rect">
            <a:avLst/>
          </a:prstGeom>
        </p:spPr>
        <p:txBody>
          <a:bodyPr vert="horz" anchor="b"/>
          <a:lstStyle>
            <a:lvl1pPr>
              <a:defRPr kumimoji="0" lang="ru-RU" smtClean="0">
                <a:solidFill>
                  <a:schemeClr val="bg1"/>
                </a:solidFill>
              </a:defRPr>
            </a:lvl1pPr>
          </a:lstStyle>
          <a:p>
            <a:pPr algn="r"/>
            <a:endParaRPr lang="ru-RU" dirty="0"/>
          </a:p>
        </p:txBody>
      </p:sp>
      <p:sp>
        <p:nvSpPr>
          <p:cNvPr id="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207822" y="1136"/>
            <a:ext cx="747712" cy="3315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A598C92-1F82-46AC-872A-F76DD55397D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316416" y="692696"/>
            <a:ext cx="648072" cy="5936704"/>
          </a:xfrm>
        </p:spPr>
        <p:txBody>
          <a:bodyPr vert="eaVert">
            <a:normAutofit/>
          </a:bodyPr>
          <a:lstStyle>
            <a:lvl1pPr>
              <a:defRPr kumimoji="0" lang="ru-RU" sz="20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9388" y="692696"/>
            <a:ext cx="7993012" cy="5976392"/>
          </a:xfrm>
        </p:spPr>
        <p:txBody>
          <a:bodyPr vert="eaVert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400"/>
            </a:lvl5pPr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8" name="Дата 27"/>
          <p:cNvSpPr>
            <a:spLocks noGrp="1"/>
          </p:cNvSpPr>
          <p:nvPr>
            <p:ph type="dt" sz="half" idx="10"/>
          </p:nvPr>
        </p:nvSpPr>
        <p:spPr>
          <a:xfrm>
            <a:off x="6691982" y="0"/>
            <a:ext cx="1509544" cy="332656"/>
          </a:xfrm>
          <a:prstGeom prst="rect">
            <a:avLst/>
          </a:prstGeom>
        </p:spPr>
        <p:txBody>
          <a:bodyPr vert="horz" anchor="b"/>
          <a:lstStyle>
            <a:lvl1pPr>
              <a:defRPr kumimoji="0" lang="ru-RU" smtClean="0">
                <a:solidFill>
                  <a:schemeClr val="bg1"/>
                </a:solidFill>
              </a:defRPr>
            </a:lvl1pPr>
          </a:lstStyle>
          <a:p>
            <a:pPr algn="r"/>
            <a:endParaRPr lang="ru-RU" dirty="0"/>
          </a:p>
        </p:txBody>
      </p:sp>
      <p:sp>
        <p:nvSpPr>
          <p:cNvPr id="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207822" y="1136"/>
            <a:ext cx="747712" cy="3315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A598C92-1F82-46AC-872A-F76DD55397D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B5598B7-F946-F141-B2C4-D4E112C4A173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3988-FFF4-5B46-A38B-73F29CAA1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702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dshayahmetov\Desktop\Плашка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558"/>
            <a:ext cx="9141618" cy="50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179387" y="549275"/>
            <a:ext cx="8785225" cy="576263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/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179387" y="1268413"/>
            <a:ext cx="8785225" cy="530612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dirty="0" smtClean="0"/>
              <a:t>Образец текста</a:t>
            </a:r>
          </a:p>
          <a:p>
            <a:pPr lvl="1" eaLnBrk="1" latinLnBrk="0" hangingPunct="1"/>
            <a:r>
              <a:rPr kumimoji="0" lang="ru-RU" dirty="0" smtClean="0"/>
              <a:t>Второй уровень</a:t>
            </a:r>
          </a:p>
          <a:p>
            <a:pPr lvl="2" eaLnBrk="1" latinLnBrk="0" hangingPunct="1"/>
            <a:r>
              <a:rPr kumimoji="0" lang="ru-RU" dirty="0" smtClean="0"/>
              <a:t>Третий уровень</a:t>
            </a:r>
          </a:p>
          <a:p>
            <a:pPr lvl="3" eaLnBrk="1" latinLnBrk="0" hangingPunct="1"/>
            <a:r>
              <a:rPr kumimoji="0" lang="ru-RU" dirty="0" smtClean="0"/>
              <a:t>Четвертый уровень</a:t>
            </a:r>
          </a:p>
          <a:p>
            <a:pPr lvl="4" eaLnBrk="1" latinLnBrk="0" hangingPunct="1"/>
            <a:r>
              <a:rPr kumimoji="0" lang="ru-RU" dirty="0" smtClean="0"/>
              <a:t>Пятый уровень</a:t>
            </a:r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A598C92-1F82-46AC-872A-F76DD55397D6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3" name="Picture 5" descr="C:\Users\dshayahmetov\Desktop\Минобрнауки2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589"/>
            <a:ext cx="2160240" cy="26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shayahmetov\Desktop\России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124" y="114074"/>
            <a:ext cx="1313780" cy="290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D:\Users\AYagupova\AppData\Local\Microsoft\Windows\Temporary Internet Files\Content.Outlook\D1K53D6N\мон_герб_цветной_96ppi (2).pn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1" y="8620"/>
            <a:ext cx="402446" cy="46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71" r:id="rId5"/>
    <p:sldLayoutId id="2147483673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20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4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612" y="512676"/>
            <a:ext cx="6768752" cy="622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97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39" b="17539"/>
          <a:stretch/>
        </p:blipFill>
        <p:spPr>
          <a:xfrm>
            <a:off x="395536" y="726120"/>
            <a:ext cx="8372348" cy="572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06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04" b="13519"/>
          <a:stretch/>
        </p:blipFill>
        <p:spPr>
          <a:xfrm>
            <a:off x="143508" y="512676"/>
            <a:ext cx="9000491" cy="620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81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Минобрнауки">
      <a:dk1>
        <a:srgbClr val="000000"/>
      </a:dk1>
      <a:lt1>
        <a:srgbClr val="FFFFFF"/>
      </a:lt1>
      <a:dk2>
        <a:srgbClr val="DAD2BF"/>
      </a:dk2>
      <a:lt2>
        <a:srgbClr val="FFFFFF"/>
      </a:lt2>
      <a:accent1>
        <a:srgbClr val="B5CAD7"/>
      </a:accent1>
      <a:accent2>
        <a:srgbClr val="B5CAD7"/>
      </a:accent2>
      <a:accent3>
        <a:srgbClr val="D1D7B5"/>
      </a:accent3>
      <a:accent4>
        <a:srgbClr val="C1BA96"/>
      </a:accent4>
      <a:accent5>
        <a:srgbClr val="6F5F4F"/>
      </a:accent5>
      <a:accent6>
        <a:srgbClr val="F8B69E"/>
      </a:accent6>
      <a:hlink>
        <a:srgbClr val="004573"/>
      </a:hlink>
      <a:folHlink>
        <a:srgbClr val="325871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e20594f-2eea-40fe-a544-651162df1661">H5QFR5MR6HVR-630-948</_dlc_DocId>
    <_dlc_DocIdUrl xmlns="be20594f-2eea-40fe-a544-651162df1661">
      <Url>http://hq-ib-spp-01:33033/DH2627/_layouts/DocIdRedir.aspx?ID=H5QFR5MR6HVR-630-948</Url>
      <Description>H5QFR5MR6HVR-630-948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F3FC9D889AFF748AEE45C8BE31B1836" ma:contentTypeVersion="0" ma:contentTypeDescription="Создание документа." ma:contentTypeScope="" ma:versionID="5b8fad1efacca9ebb6894e0750d1d8d6">
  <xsd:schema xmlns:xsd="http://www.w3.org/2001/XMLSchema" xmlns:xs="http://www.w3.org/2001/XMLSchema" xmlns:p="http://schemas.microsoft.com/office/2006/metadata/properties" xmlns:ns2="be20594f-2eea-40fe-a544-651162df1661" targetNamespace="http://schemas.microsoft.com/office/2006/metadata/properties" ma:root="true" ma:fieldsID="8711ada0656802208681a6c61f60194f" ns2:_="">
    <xsd:import namespace="be20594f-2eea-40fe-a544-651162df166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0594f-2eea-40fe-a544-651162df166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ED2AC4-0621-4764-A081-C36A3F658EA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1385A9D-C353-434B-BC6D-B90F1068117B}">
  <ds:schemaRefs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be20594f-2eea-40fe-a544-651162df1661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D39ABCBF-651A-4F6E-871B-C078F7863EE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FDFA07B-D019-40D2-8324-9170D6409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20594f-2eea-40fe-a544-651162df16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4741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Городская</vt:lpstr>
      <vt:lpstr>Презентация PowerPoint</vt:lpstr>
      <vt:lpstr>Презентация PowerPoint</vt:lpstr>
      <vt:lpstr>Презентация PowerPoint</vt:lpstr>
    </vt:vector>
  </TitlesOfParts>
  <Company>HQ-IB-SCCM-01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Приоритеты бюджетной политики в сфере образования и науки в части поддержки субъектов Российской Федерации в 2015-2017 годах</dc:title>
  <dc:creator>Гришкин В.В.</dc:creator>
  <cp:lastModifiedBy>Гришкин Виталий Викторович</cp:lastModifiedBy>
  <cp:revision>375</cp:revision>
  <cp:lastPrinted>2016-09-02T12:50:34Z</cp:lastPrinted>
  <dcterms:created xsi:type="dcterms:W3CDTF">2014-06-16T08:20:54Z</dcterms:created>
  <dcterms:modified xsi:type="dcterms:W3CDTF">2016-11-03T11:21:47Z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ce10bda8-2f87-426f-b742-789b4c40c2f7</vt:lpwstr>
  </property>
  <property fmtid="{D5CDD505-2E9C-101B-9397-08002B2CF9AE}" pid="3" name="ContentTypeId">
    <vt:lpwstr>0x010100DF3FC9D889AFF748AEE45C8BE31B1836</vt:lpwstr>
  </property>
</Properties>
</file>